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Figtree"/>
      <p:regular r:id="rId21"/>
      <p:bold r:id="rId22"/>
      <p:italic r:id="rId23"/>
      <p:boldItalic r:id="rId24"/>
    </p:embeddedFont>
    <p:embeddedFont>
      <p:font typeface="Jost Light"/>
      <p:regular r:id="rId25"/>
      <p:bold r:id="rId26"/>
      <p:italic r:id="rId27"/>
      <p:boldItalic r:id="rId28"/>
    </p:embeddedFont>
    <p:embeddedFont>
      <p:font typeface="Figtree Light"/>
      <p:regular r:id="rId29"/>
      <p:bold r:id="rId30"/>
      <p:italic r:id="rId31"/>
      <p:boldItalic r:id="rId32"/>
    </p:embeddedFont>
    <p:embeddedFont>
      <p:font typeface="Jost"/>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Figtree-bold.fntdata"/><Relationship Id="rId21" Type="http://schemas.openxmlformats.org/officeDocument/2006/relationships/font" Target="fonts/Figtree-regular.fntdata"/><Relationship Id="rId24" Type="http://schemas.openxmlformats.org/officeDocument/2006/relationships/font" Target="fonts/Figtree-boldItalic.fntdata"/><Relationship Id="rId23" Type="http://schemas.openxmlformats.org/officeDocument/2006/relationships/font" Target="fonts/Figtree-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JostLight-bold.fntdata"/><Relationship Id="rId25" Type="http://schemas.openxmlformats.org/officeDocument/2006/relationships/font" Target="fonts/JostLight-regular.fntdata"/><Relationship Id="rId28" Type="http://schemas.openxmlformats.org/officeDocument/2006/relationships/font" Target="fonts/JostLight-boldItalic.fntdata"/><Relationship Id="rId27" Type="http://schemas.openxmlformats.org/officeDocument/2006/relationships/font" Target="fonts/JostLight-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gtreeLight-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gtreeLight-italic.fntdata"/><Relationship Id="rId30" Type="http://schemas.openxmlformats.org/officeDocument/2006/relationships/font" Target="fonts/FigtreeLight-bold.fntdata"/><Relationship Id="rId11" Type="http://schemas.openxmlformats.org/officeDocument/2006/relationships/slide" Target="slides/slide6.xml"/><Relationship Id="rId33" Type="http://schemas.openxmlformats.org/officeDocument/2006/relationships/font" Target="fonts/Jost-regular.fntdata"/><Relationship Id="rId10" Type="http://schemas.openxmlformats.org/officeDocument/2006/relationships/slide" Target="slides/slide5.xml"/><Relationship Id="rId32" Type="http://schemas.openxmlformats.org/officeDocument/2006/relationships/font" Target="fonts/FigtreeLight-boldItalic.fntdata"/><Relationship Id="rId13" Type="http://schemas.openxmlformats.org/officeDocument/2006/relationships/slide" Target="slides/slide8.xml"/><Relationship Id="rId35" Type="http://schemas.openxmlformats.org/officeDocument/2006/relationships/font" Target="fonts/Jost-italic.fntdata"/><Relationship Id="rId12" Type="http://schemas.openxmlformats.org/officeDocument/2006/relationships/slide" Target="slides/slide7.xml"/><Relationship Id="rId34" Type="http://schemas.openxmlformats.org/officeDocument/2006/relationships/font" Target="fonts/Jost-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Jost-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jpg>
</file>

<file path=ppt/media/image3.jpg>
</file>

<file path=ppt/media/image4.png>
</file>

<file path=ppt/media/image5.png>
</file>

<file path=ppt/media/image6.gif>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3adc152cae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3adc152cae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3adc152cae5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3adc152cae5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3" name="Shape 523"/>
        <p:cNvGrpSpPr/>
        <p:nvPr/>
      </p:nvGrpSpPr>
      <p:grpSpPr>
        <a:xfrm>
          <a:off x="0" y="0"/>
          <a:ext cx="0" cy="0"/>
          <a:chOff x="0" y="0"/>
          <a:chExt cx="0" cy="0"/>
        </a:xfrm>
      </p:grpSpPr>
      <p:sp>
        <p:nvSpPr>
          <p:cNvPr id="524" name="Google Shape;524;g3adc152cae5_0_10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3adc152cae5_0_10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3adc152cae5_0_10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3adc152cae5_0_10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7" name="Shape 537"/>
        <p:cNvGrpSpPr/>
        <p:nvPr/>
      </p:nvGrpSpPr>
      <p:grpSpPr>
        <a:xfrm>
          <a:off x="0" y="0"/>
          <a:ext cx="0" cy="0"/>
          <a:chOff x="0" y="0"/>
          <a:chExt cx="0" cy="0"/>
        </a:xfrm>
      </p:grpSpPr>
      <p:sp>
        <p:nvSpPr>
          <p:cNvPr id="538" name="Google Shape;538;g3adc152cae5_0_10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9" name="Google Shape;539;g3adc152cae5_0_10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4" name="Shape 544"/>
        <p:cNvGrpSpPr/>
        <p:nvPr/>
      </p:nvGrpSpPr>
      <p:grpSpPr>
        <a:xfrm>
          <a:off x="0" y="0"/>
          <a:ext cx="0" cy="0"/>
          <a:chOff x="0" y="0"/>
          <a:chExt cx="0" cy="0"/>
        </a:xfrm>
      </p:grpSpPr>
      <p:sp>
        <p:nvSpPr>
          <p:cNvPr id="545" name="Google Shape;545;g3adc152cae5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3adc152cae5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 name="Shape 560"/>
        <p:cNvGrpSpPr/>
        <p:nvPr/>
      </p:nvGrpSpPr>
      <p:grpSpPr>
        <a:xfrm>
          <a:off x="0" y="0"/>
          <a:ext cx="0" cy="0"/>
          <a:chOff x="0" y="0"/>
          <a:chExt cx="0" cy="0"/>
        </a:xfrm>
      </p:grpSpPr>
      <p:sp>
        <p:nvSpPr>
          <p:cNvPr id="561" name="Google Shape;561;g3adc152cae5_0_5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2" name="Google Shape;562;g3adc152cae5_0_5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g3adc152cae5_0_10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3adc152cae5_0_10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3adc152cae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3adc152cae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3adc152cae5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3adc152cae5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3adc152cae5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3adc152cae5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7" name="Shape 477"/>
        <p:cNvGrpSpPr/>
        <p:nvPr/>
      </p:nvGrpSpPr>
      <p:grpSpPr>
        <a:xfrm>
          <a:off x="0" y="0"/>
          <a:ext cx="0" cy="0"/>
          <a:chOff x="0" y="0"/>
          <a:chExt cx="0" cy="0"/>
        </a:xfrm>
      </p:grpSpPr>
      <p:sp>
        <p:nvSpPr>
          <p:cNvPr id="478" name="Google Shape;478;g3adc152cae5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9" name="Google Shape;479;g3adc152cae5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3adc152cae5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3adc152cae5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 name="Shape 491"/>
        <p:cNvGrpSpPr/>
        <p:nvPr/>
      </p:nvGrpSpPr>
      <p:grpSpPr>
        <a:xfrm>
          <a:off x="0" y="0"/>
          <a:ext cx="0" cy="0"/>
          <a:chOff x="0" y="0"/>
          <a:chExt cx="0" cy="0"/>
        </a:xfrm>
      </p:grpSpPr>
      <p:sp>
        <p:nvSpPr>
          <p:cNvPr id="492" name="Google Shape;492;g3adc152cae5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3" name="Google Shape;493;g3adc152cae5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3adc152cae5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3adc152cae5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 Alt 1">
  <p:cSld name="CUSTOM_7_1_1_1_1_1_1_1_1_1_1_1_1_1_1_1_1">
    <p:spTree>
      <p:nvGrpSpPr>
        <p:cNvPr id="10" name="Shape 10"/>
        <p:cNvGrpSpPr/>
        <p:nvPr/>
      </p:nvGrpSpPr>
      <p:grpSpPr>
        <a:xfrm>
          <a:off x="0" y="0"/>
          <a:ext cx="0" cy="0"/>
          <a:chOff x="0" y="0"/>
          <a:chExt cx="0" cy="0"/>
        </a:xfrm>
      </p:grpSpPr>
      <p:pic>
        <p:nvPicPr>
          <p:cNvPr id="11" name="Google Shape;11;p2"/>
          <p:cNvPicPr preferRelativeResize="0"/>
          <p:nvPr/>
        </p:nvPicPr>
        <p:blipFill>
          <a:blip r:embed="rId2">
            <a:alphaModFix/>
          </a:blip>
          <a:stretch>
            <a:fillRect/>
          </a:stretch>
        </p:blipFill>
        <p:spPr>
          <a:xfrm>
            <a:off x="0" y="0"/>
            <a:ext cx="9144003" cy="5143501"/>
          </a:xfrm>
          <a:prstGeom prst="rect">
            <a:avLst/>
          </a:prstGeom>
          <a:noFill/>
          <a:ln>
            <a:noFill/>
          </a:ln>
        </p:spPr>
      </p:pic>
      <p:sp>
        <p:nvSpPr>
          <p:cNvPr id="12" name="Google Shape;12;p2"/>
          <p:cNvSpPr txBox="1"/>
          <p:nvPr>
            <p:ph idx="1" type="subTitle"/>
          </p:nvPr>
        </p:nvSpPr>
        <p:spPr>
          <a:xfrm>
            <a:off x="228225" y="1298200"/>
            <a:ext cx="2712000" cy="174300"/>
          </a:xfrm>
          <a:prstGeom prst="rect">
            <a:avLst/>
          </a:prstGeom>
        </p:spPr>
        <p:txBody>
          <a:bodyPr anchorCtr="0" anchor="t" bIns="0" lIns="0" spcFirstLastPara="1" rIns="0" wrap="square" tIns="0">
            <a:spAutoFit/>
          </a:bodyPr>
          <a:lstStyle>
            <a:lvl1pPr lvl="0">
              <a:spcBef>
                <a:spcPts val="0"/>
              </a:spcBef>
              <a:spcAft>
                <a:spcPts val="0"/>
              </a:spcAft>
              <a:buNone/>
              <a:defRPr sz="1200"/>
            </a:lvl1pPr>
            <a:lvl2pPr lvl="1">
              <a:spcBef>
                <a:spcPts val="0"/>
              </a:spcBef>
              <a:spcAft>
                <a:spcPts val="0"/>
              </a:spcAft>
              <a:buNone/>
              <a:defRPr sz="1200"/>
            </a:lvl2pPr>
            <a:lvl3pPr lvl="2">
              <a:spcBef>
                <a:spcPts val="0"/>
              </a:spcBef>
              <a:spcAft>
                <a:spcPts val="0"/>
              </a:spcAft>
              <a:buNone/>
              <a:defRPr sz="1200"/>
            </a:lvl3pPr>
            <a:lvl4pPr lvl="3">
              <a:spcBef>
                <a:spcPts val="0"/>
              </a:spcBef>
              <a:spcAft>
                <a:spcPts val="0"/>
              </a:spcAft>
              <a:buNone/>
              <a:defRPr sz="1200"/>
            </a:lvl4pPr>
            <a:lvl5pPr lvl="4">
              <a:spcBef>
                <a:spcPts val="0"/>
              </a:spcBef>
              <a:spcAft>
                <a:spcPts val="0"/>
              </a:spcAft>
              <a:buNone/>
              <a:defRPr sz="1200"/>
            </a:lvl5pPr>
            <a:lvl6pPr lvl="5">
              <a:spcBef>
                <a:spcPts val="0"/>
              </a:spcBef>
              <a:spcAft>
                <a:spcPts val="0"/>
              </a:spcAft>
              <a:buNone/>
              <a:defRPr sz="1200"/>
            </a:lvl6pPr>
            <a:lvl7pPr lvl="6">
              <a:spcBef>
                <a:spcPts val="0"/>
              </a:spcBef>
              <a:spcAft>
                <a:spcPts val="0"/>
              </a:spcAft>
              <a:buNone/>
              <a:defRPr sz="1200"/>
            </a:lvl7pPr>
            <a:lvl8pPr lvl="7">
              <a:spcBef>
                <a:spcPts val="0"/>
              </a:spcBef>
              <a:spcAft>
                <a:spcPts val="0"/>
              </a:spcAft>
              <a:buNone/>
              <a:defRPr sz="1200"/>
            </a:lvl8pPr>
            <a:lvl9pPr lvl="8">
              <a:spcBef>
                <a:spcPts val="0"/>
              </a:spcBef>
              <a:spcAft>
                <a:spcPts val="0"/>
              </a:spcAft>
              <a:buNone/>
              <a:defRPr sz="1200"/>
            </a:lvl9pPr>
          </a:lstStyle>
          <a:p/>
        </p:txBody>
      </p:sp>
      <p:sp>
        <p:nvSpPr>
          <p:cNvPr id="13" name="Google Shape;13;p2"/>
          <p:cNvSpPr txBox="1"/>
          <p:nvPr>
            <p:ph type="title"/>
          </p:nvPr>
        </p:nvSpPr>
        <p:spPr>
          <a:xfrm>
            <a:off x="228225" y="4579187"/>
            <a:ext cx="7310400" cy="4050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800"/>
              <a:buFont typeface="Figtree Light"/>
              <a:buNone/>
              <a:defRPr sz="800">
                <a:latin typeface="Figtree Light"/>
                <a:ea typeface="Figtree Light"/>
                <a:cs typeface="Figtree Light"/>
                <a:sym typeface="Figtree Light"/>
              </a:defRPr>
            </a:lvl1pPr>
            <a:lvl2pPr lvl="1">
              <a:spcBef>
                <a:spcPts val="0"/>
              </a:spcBef>
              <a:spcAft>
                <a:spcPts val="0"/>
              </a:spcAft>
              <a:buClr>
                <a:schemeClr val="dk1"/>
              </a:buClr>
              <a:buSzPts val="1400"/>
              <a:buNone/>
              <a:defRPr/>
            </a:lvl2pPr>
            <a:lvl3pPr lvl="2">
              <a:spcBef>
                <a:spcPts val="0"/>
              </a:spcBef>
              <a:spcAft>
                <a:spcPts val="0"/>
              </a:spcAft>
              <a:buClr>
                <a:schemeClr val="dk1"/>
              </a:buClr>
              <a:buSzPts val="1400"/>
              <a:buNone/>
              <a:defRPr/>
            </a:lvl3pPr>
            <a:lvl4pPr lvl="3">
              <a:spcBef>
                <a:spcPts val="0"/>
              </a:spcBef>
              <a:spcAft>
                <a:spcPts val="0"/>
              </a:spcAft>
              <a:buClr>
                <a:schemeClr val="dk1"/>
              </a:buClr>
              <a:buSzPts val="1400"/>
              <a:buNone/>
              <a:defRPr/>
            </a:lvl4pPr>
            <a:lvl5pPr lvl="4">
              <a:spcBef>
                <a:spcPts val="0"/>
              </a:spcBef>
              <a:spcAft>
                <a:spcPts val="0"/>
              </a:spcAft>
              <a:buClr>
                <a:schemeClr val="dk1"/>
              </a:buClr>
              <a:buSzPts val="1400"/>
              <a:buNone/>
              <a:defRPr/>
            </a:lvl5pPr>
            <a:lvl6pPr lvl="5">
              <a:spcBef>
                <a:spcPts val="0"/>
              </a:spcBef>
              <a:spcAft>
                <a:spcPts val="0"/>
              </a:spcAft>
              <a:buClr>
                <a:schemeClr val="dk1"/>
              </a:buClr>
              <a:buSzPts val="1400"/>
              <a:buNone/>
              <a:defRPr/>
            </a:lvl6pPr>
            <a:lvl7pPr lvl="6">
              <a:spcBef>
                <a:spcPts val="0"/>
              </a:spcBef>
              <a:spcAft>
                <a:spcPts val="0"/>
              </a:spcAft>
              <a:buClr>
                <a:schemeClr val="dk1"/>
              </a:buClr>
              <a:buSzPts val="1400"/>
              <a:buNone/>
              <a:defRPr/>
            </a:lvl7pPr>
            <a:lvl8pPr lvl="7">
              <a:spcBef>
                <a:spcPts val="0"/>
              </a:spcBef>
              <a:spcAft>
                <a:spcPts val="0"/>
              </a:spcAft>
              <a:buClr>
                <a:schemeClr val="dk1"/>
              </a:buClr>
              <a:buSzPts val="1400"/>
              <a:buNone/>
              <a:defRPr/>
            </a:lvl8pPr>
            <a:lvl9pPr lvl="8">
              <a:spcBef>
                <a:spcPts val="0"/>
              </a:spcBef>
              <a:spcAft>
                <a:spcPts val="0"/>
              </a:spcAft>
              <a:buClr>
                <a:schemeClr val="dk1"/>
              </a:buClr>
              <a:buSzPts val="1400"/>
              <a:buNone/>
              <a:defRPr/>
            </a:lvl9pPr>
          </a:lstStyle>
          <a:p/>
        </p:txBody>
      </p:sp>
      <p:sp>
        <p:nvSpPr>
          <p:cNvPr id="14" name="Google Shape;14;p2"/>
          <p:cNvSpPr txBox="1"/>
          <p:nvPr>
            <p:ph idx="2" type="subTitle"/>
          </p:nvPr>
        </p:nvSpPr>
        <p:spPr>
          <a:xfrm>
            <a:off x="228225" y="2260925"/>
            <a:ext cx="5340300" cy="267000"/>
          </a:xfrm>
          <a:prstGeom prst="rect">
            <a:avLst/>
          </a:prstGeom>
        </p:spPr>
        <p:txBody>
          <a:bodyPr anchorCtr="0" anchor="t" bIns="0" lIns="0" spcFirstLastPara="1" rIns="0" wrap="square" tIns="0">
            <a:spAutoFit/>
          </a:bodyPr>
          <a:lstStyle>
            <a:lvl1pPr lvl="0">
              <a:spcBef>
                <a:spcPts val="0"/>
              </a:spcBef>
              <a:spcAft>
                <a:spcPts val="0"/>
              </a:spcAft>
              <a:buNone/>
              <a:defRPr sz="1200">
                <a:solidFill>
                  <a:schemeClr val="dk2"/>
                </a:solidFill>
              </a:defRPr>
            </a:lvl1pPr>
            <a:lvl2pPr lvl="1">
              <a:spcBef>
                <a:spcPts val="0"/>
              </a:spcBef>
              <a:spcAft>
                <a:spcPts val="0"/>
              </a:spcAft>
              <a:buNone/>
              <a:defRPr sz="1200">
                <a:solidFill>
                  <a:schemeClr val="dk2"/>
                </a:solidFill>
              </a:defRPr>
            </a:lvl2pPr>
            <a:lvl3pPr lvl="2">
              <a:spcBef>
                <a:spcPts val="0"/>
              </a:spcBef>
              <a:spcAft>
                <a:spcPts val="0"/>
              </a:spcAft>
              <a:buNone/>
              <a:defRPr sz="1200">
                <a:solidFill>
                  <a:schemeClr val="dk2"/>
                </a:solidFill>
              </a:defRPr>
            </a:lvl3pPr>
            <a:lvl4pPr lvl="3">
              <a:spcBef>
                <a:spcPts val="0"/>
              </a:spcBef>
              <a:spcAft>
                <a:spcPts val="0"/>
              </a:spcAft>
              <a:buNone/>
              <a:defRPr sz="1200">
                <a:solidFill>
                  <a:schemeClr val="dk2"/>
                </a:solidFill>
              </a:defRPr>
            </a:lvl4pPr>
            <a:lvl5pPr lvl="4">
              <a:spcBef>
                <a:spcPts val="0"/>
              </a:spcBef>
              <a:spcAft>
                <a:spcPts val="0"/>
              </a:spcAft>
              <a:buNone/>
              <a:defRPr sz="1200">
                <a:solidFill>
                  <a:schemeClr val="dk2"/>
                </a:solidFill>
              </a:defRPr>
            </a:lvl5pPr>
            <a:lvl6pPr lvl="5">
              <a:spcBef>
                <a:spcPts val="0"/>
              </a:spcBef>
              <a:spcAft>
                <a:spcPts val="0"/>
              </a:spcAft>
              <a:buNone/>
              <a:defRPr sz="1200">
                <a:solidFill>
                  <a:schemeClr val="dk2"/>
                </a:solidFill>
              </a:defRPr>
            </a:lvl6pPr>
            <a:lvl7pPr lvl="6">
              <a:spcBef>
                <a:spcPts val="0"/>
              </a:spcBef>
              <a:spcAft>
                <a:spcPts val="0"/>
              </a:spcAft>
              <a:buNone/>
              <a:defRPr sz="1200">
                <a:solidFill>
                  <a:schemeClr val="dk2"/>
                </a:solidFill>
              </a:defRPr>
            </a:lvl7pPr>
            <a:lvl8pPr lvl="7">
              <a:spcBef>
                <a:spcPts val="0"/>
              </a:spcBef>
              <a:spcAft>
                <a:spcPts val="0"/>
              </a:spcAft>
              <a:buNone/>
              <a:defRPr sz="1200">
                <a:solidFill>
                  <a:schemeClr val="dk2"/>
                </a:solidFill>
              </a:defRPr>
            </a:lvl8pPr>
            <a:lvl9pPr lvl="8">
              <a:spcBef>
                <a:spcPts val="0"/>
              </a:spcBef>
              <a:spcAft>
                <a:spcPts val="0"/>
              </a:spcAft>
              <a:buNone/>
              <a:defRPr sz="1200">
                <a:solidFill>
                  <a:schemeClr val="dk2"/>
                </a:solidFill>
              </a:defRPr>
            </a:lvl9pPr>
          </a:lstStyle>
          <a:p/>
        </p:txBody>
      </p:sp>
      <p:sp>
        <p:nvSpPr>
          <p:cNvPr id="15" name="Google Shape;15;p2"/>
          <p:cNvSpPr txBox="1"/>
          <p:nvPr>
            <p:ph idx="3" type="title"/>
          </p:nvPr>
        </p:nvSpPr>
        <p:spPr>
          <a:xfrm>
            <a:off x="189618" y="1545733"/>
            <a:ext cx="8278500" cy="1444200"/>
          </a:xfrm>
          <a:prstGeom prst="rect">
            <a:avLst/>
          </a:prstGeom>
        </p:spPr>
        <p:txBody>
          <a:bodyPr anchorCtr="0" anchor="t" bIns="91425" lIns="0" spcFirstLastPara="1" rIns="91425" wrap="square" tIns="91425">
            <a:noAutofit/>
          </a:bodyPr>
          <a:lstStyle>
            <a:lvl1pPr lvl="0">
              <a:lnSpc>
                <a:spcPct val="80000"/>
              </a:lnSpc>
              <a:spcBef>
                <a:spcPts val="0"/>
              </a:spcBef>
              <a:spcAft>
                <a:spcPts val="0"/>
              </a:spcAft>
              <a:buClr>
                <a:schemeClr val="dk1"/>
              </a:buClr>
              <a:buSzPts val="8000"/>
              <a:buFont typeface="Figtree"/>
              <a:buNone/>
              <a:defRPr sz="8000"/>
            </a:lvl1pPr>
            <a:lvl2pPr lvl="1">
              <a:spcBef>
                <a:spcPts val="0"/>
              </a:spcBef>
              <a:spcAft>
                <a:spcPts val="0"/>
              </a:spcAft>
              <a:buClr>
                <a:schemeClr val="dk1"/>
              </a:buClr>
              <a:buSzPts val="8000"/>
              <a:buNone/>
              <a:defRPr sz="8000">
                <a:solidFill>
                  <a:schemeClr val="dk1"/>
                </a:solidFill>
              </a:defRPr>
            </a:lvl2pPr>
            <a:lvl3pPr lvl="2">
              <a:spcBef>
                <a:spcPts val="0"/>
              </a:spcBef>
              <a:spcAft>
                <a:spcPts val="0"/>
              </a:spcAft>
              <a:buClr>
                <a:schemeClr val="dk1"/>
              </a:buClr>
              <a:buSzPts val="8000"/>
              <a:buNone/>
              <a:defRPr sz="8000">
                <a:solidFill>
                  <a:schemeClr val="dk1"/>
                </a:solidFill>
              </a:defRPr>
            </a:lvl3pPr>
            <a:lvl4pPr lvl="3">
              <a:spcBef>
                <a:spcPts val="0"/>
              </a:spcBef>
              <a:spcAft>
                <a:spcPts val="0"/>
              </a:spcAft>
              <a:buClr>
                <a:schemeClr val="dk1"/>
              </a:buClr>
              <a:buSzPts val="8000"/>
              <a:buNone/>
              <a:defRPr sz="8000">
                <a:solidFill>
                  <a:schemeClr val="dk1"/>
                </a:solidFill>
              </a:defRPr>
            </a:lvl4pPr>
            <a:lvl5pPr lvl="4">
              <a:spcBef>
                <a:spcPts val="0"/>
              </a:spcBef>
              <a:spcAft>
                <a:spcPts val="0"/>
              </a:spcAft>
              <a:buClr>
                <a:schemeClr val="dk1"/>
              </a:buClr>
              <a:buSzPts val="8000"/>
              <a:buNone/>
              <a:defRPr sz="8000">
                <a:solidFill>
                  <a:schemeClr val="dk1"/>
                </a:solidFill>
              </a:defRPr>
            </a:lvl5pPr>
            <a:lvl6pPr lvl="5">
              <a:spcBef>
                <a:spcPts val="0"/>
              </a:spcBef>
              <a:spcAft>
                <a:spcPts val="0"/>
              </a:spcAft>
              <a:buClr>
                <a:schemeClr val="dk1"/>
              </a:buClr>
              <a:buSzPts val="8000"/>
              <a:buNone/>
              <a:defRPr sz="8000">
                <a:solidFill>
                  <a:schemeClr val="dk1"/>
                </a:solidFill>
              </a:defRPr>
            </a:lvl6pPr>
            <a:lvl7pPr lvl="6">
              <a:spcBef>
                <a:spcPts val="0"/>
              </a:spcBef>
              <a:spcAft>
                <a:spcPts val="0"/>
              </a:spcAft>
              <a:buClr>
                <a:schemeClr val="dk1"/>
              </a:buClr>
              <a:buSzPts val="8000"/>
              <a:buNone/>
              <a:defRPr sz="8000">
                <a:solidFill>
                  <a:schemeClr val="dk1"/>
                </a:solidFill>
              </a:defRPr>
            </a:lvl7pPr>
            <a:lvl8pPr lvl="7">
              <a:spcBef>
                <a:spcPts val="0"/>
              </a:spcBef>
              <a:spcAft>
                <a:spcPts val="0"/>
              </a:spcAft>
              <a:buClr>
                <a:schemeClr val="dk1"/>
              </a:buClr>
              <a:buSzPts val="8000"/>
              <a:buNone/>
              <a:defRPr sz="8000">
                <a:solidFill>
                  <a:schemeClr val="dk1"/>
                </a:solidFill>
              </a:defRPr>
            </a:lvl8pPr>
            <a:lvl9pPr lvl="8">
              <a:spcBef>
                <a:spcPts val="0"/>
              </a:spcBef>
              <a:spcAft>
                <a:spcPts val="0"/>
              </a:spcAft>
              <a:buClr>
                <a:schemeClr val="dk1"/>
              </a:buClr>
              <a:buSzPts val="8000"/>
              <a:buNone/>
              <a:defRPr sz="80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 Alt 2">
  <p:cSld name="CUSTOM_8_1_1_1_1_1_1_1_1_1_1_1_1_1_1_1_1_1_1_1_1_1_1">
    <p:spTree>
      <p:nvGrpSpPr>
        <p:cNvPr id="110" name="Shape 110"/>
        <p:cNvGrpSpPr/>
        <p:nvPr/>
      </p:nvGrpSpPr>
      <p:grpSpPr>
        <a:xfrm>
          <a:off x="0" y="0"/>
          <a:ext cx="0" cy="0"/>
          <a:chOff x="0" y="0"/>
          <a:chExt cx="0" cy="0"/>
        </a:xfrm>
      </p:grpSpPr>
      <p:sp>
        <p:nvSpPr>
          <p:cNvPr id="111" name="Google Shape;111;p11"/>
          <p:cNvSpPr/>
          <p:nvPr/>
        </p:nvSpPr>
        <p:spPr>
          <a:xfrm rot="8100000">
            <a:off x="1338758" y="1905656"/>
            <a:ext cx="6464087" cy="6464087"/>
          </a:xfrm>
          <a:prstGeom prst="rtTriangle">
            <a:avLst/>
          </a:prstGeom>
          <a:gradFill>
            <a:gsLst>
              <a:gs pos="0">
                <a:schemeClr val="lt2"/>
              </a:gs>
              <a:gs pos="72000">
                <a:schemeClr val="lt1"/>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Jost"/>
              <a:ea typeface="Jost"/>
              <a:cs typeface="Jost"/>
              <a:sym typeface="Jost"/>
            </a:endParaRPr>
          </a:p>
        </p:txBody>
      </p:sp>
      <p:sp>
        <p:nvSpPr>
          <p:cNvPr id="112" name="Google Shape;112;p11"/>
          <p:cNvSpPr/>
          <p:nvPr/>
        </p:nvSpPr>
        <p:spPr>
          <a:xfrm rot="-2700000">
            <a:off x="3109572" y="-1459928"/>
            <a:ext cx="2922755" cy="2922755"/>
          </a:xfrm>
          <a:prstGeom prst="rtTriangle">
            <a:avLst/>
          </a:prstGeom>
          <a:gradFill>
            <a:gsLst>
              <a:gs pos="0">
                <a:schemeClr val="accent5"/>
              </a:gs>
              <a:gs pos="72000">
                <a:schemeClr val="lt1"/>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Jost"/>
              <a:ea typeface="Jost"/>
              <a:cs typeface="Jost"/>
              <a:sym typeface="Jost"/>
            </a:endParaRPr>
          </a:p>
        </p:txBody>
      </p:sp>
      <p:sp>
        <p:nvSpPr>
          <p:cNvPr id="113" name="Google Shape;113;p11"/>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14" name="Google Shape;114;p11"/>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15" name="Google Shape;115;p11"/>
          <p:cNvSpPr txBox="1"/>
          <p:nvPr>
            <p:ph idx="1" type="subTitle"/>
          </p:nvPr>
        </p:nvSpPr>
        <p:spPr>
          <a:xfrm>
            <a:off x="230075" y="1548047"/>
            <a:ext cx="4653900" cy="303900"/>
          </a:xfrm>
          <a:prstGeom prst="rect">
            <a:avLst/>
          </a:prstGeom>
        </p:spPr>
        <p:txBody>
          <a:bodyPr anchorCtr="0" anchor="ctr" bIns="0" lIns="0" spcFirstLastPara="1" rIns="0" wrap="square" tIns="0">
            <a:noAutofit/>
          </a:bodyPr>
          <a:lstStyle>
            <a:lvl1pPr lvl="0">
              <a:spcBef>
                <a:spcPts val="0"/>
              </a:spcBef>
              <a:spcAft>
                <a:spcPts val="0"/>
              </a:spcAft>
              <a:buNone/>
              <a:defRPr>
                <a:latin typeface="Jost"/>
                <a:ea typeface="Jost"/>
                <a:cs typeface="Jost"/>
                <a:sym typeface="Jost"/>
              </a:defRPr>
            </a:lvl1pPr>
            <a:lvl2pPr lvl="1">
              <a:spcBef>
                <a:spcPts val="0"/>
              </a:spcBef>
              <a:spcAft>
                <a:spcPts val="0"/>
              </a:spcAft>
              <a:buNone/>
              <a:defRPr>
                <a:latin typeface="Jost"/>
                <a:ea typeface="Jost"/>
                <a:cs typeface="Jost"/>
                <a:sym typeface="Jost"/>
              </a:defRPr>
            </a:lvl2pPr>
            <a:lvl3pPr lvl="2">
              <a:spcBef>
                <a:spcPts val="0"/>
              </a:spcBef>
              <a:spcAft>
                <a:spcPts val="0"/>
              </a:spcAft>
              <a:buNone/>
              <a:defRPr>
                <a:latin typeface="Jost"/>
                <a:ea typeface="Jost"/>
                <a:cs typeface="Jost"/>
                <a:sym typeface="Jost"/>
              </a:defRPr>
            </a:lvl3pPr>
            <a:lvl4pPr lvl="3">
              <a:spcBef>
                <a:spcPts val="0"/>
              </a:spcBef>
              <a:spcAft>
                <a:spcPts val="0"/>
              </a:spcAft>
              <a:buNone/>
              <a:defRPr>
                <a:latin typeface="Jost"/>
                <a:ea typeface="Jost"/>
                <a:cs typeface="Jost"/>
                <a:sym typeface="Jost"/>
              </a:defRPr>
            </a:lvl4pPr>
            <a:lvl5pPr lvl="4">
              <a:spcBef>
                <a:spcPts val="0"/>
              </a:spcBef>
              <a:spcAft>
                <a:spcPts val="0"/>
              </a:spcAft>
              <a:buNone/>
              <a:defRPr>
                <a:latin typeface="Jost"/>
                <a:ea typeface="Jost"/>
                <a:cs typeface="Jost"/>
                <a:sym typeface="Jost"/>
              </a:defRPr>
            </a:lvl5pPr>
            <a:lvl6pPr lvl="5">
              <a:spcBef>
                <a:spcPts val="0"/>
              </a:spcBef>
              <a:spcAft>
                <a:spcPts val="0"/>
              </a:spcAft>
              <a:buNone/>
              <a:defRPr>
                <a:latin typeface="Jost"/>
                <a:ea typeface="Jost"/>
                <a:cs typeface="Jost"/>
                <a:sym typeface="Jost"/>
              </a:defRPr>
            </a:lvl6pPr>
            <a:lvl7pPr lvl="6">
              <a:spcBef>
                <a:spcPts val="0"/>
              </a:spcBef>
              <a:spcAft>
                <a:spcPts val="0"/>
              </a:spcAft>
              <a:buNone/>
              <a:defRPr>
                <a:latin typeface="Jost"/>
                <a:ea typeface="Jost"/>
                <a:cs typeface="Jost"/>
                <a:sym typeface="Jost"/>
              </a:defRPr>
            </a:lvl7pPr>
            <a:lvl8pPr lvl="7">
              <a:spcBef>
                <a:spcPts val="0"/>
              </a:spcBef>
              <a:spcAft>
                <a:spcPts val="0"/>
              </a:spcAft>
              <a:buNone/>
              <a:defRPr>
                <a:latin typeface="Jost"/>
                <a:ea typeface="Jost"/>
                <a:cs typeface="Jost"/>
                <a:sym typeface="Jost"/>
              </a:defRPr>
            </a:lvl8pPr>
            <a:lvl9pPr lvl="8">
              <a:spcBef>
                <a:spcPts val="0"/>
              </a:spcBef>
              <a:spcAft>
                <a:spcPts val="0"/>
              </a:spcAft>
              <a:buNone/>
              <a:defRPr>
                <a:latin typeface="Jost"/>
                <a:ea typeface="Jost"/>
                <a:cs typeface="Jost"/>
                <a:sym typeface="Jost"/>
              </a:defRPr>
            </a:lvl9pPr>
          </a:lstStyle>
          <a:p/>
        </p:txBody>
      </p:sp>
      <p:sp>
        <p:nvSpPr>
          <p:cNvPr id="116" name="Google Shape;116;p11"/>
          <p:cNvSpPr txBox="1"/>
          <p:nvPr>
            <p:ph idx="3" type="title"/>
          </p:nvPr>
        </p:nvSpPr>
        <p:spPr>
          <a:xfrm>
            <a:off x="228600" y="1960022"/>
            <a:ext cx="7224600" cy="1265100"/>
          </a:xfrm>
          <a:prstGeom prst="rect">
            <a:avLst/>
          </a:prstGeom>
        </p:spPr>
        <p:txBody>
          <a:bodyPr anchorCtr="0" anchor="t" bIns="0" lIns="0" spcFirstLastPara="1" rIns="0" wrap="square" tIns="0">
            <a:noAutofit/>
          </a:bodyPr>
          <a:lstStyle>
            <a:lvl1pPr lvl="0">
              <a:lnSpc>
                <a:spcPct val="90000"/>
              </a:lnSpc>
              <a:spcBef>
                <a:spcPts val="0"/>
              </a:spcBef>
              <a:spcAft>
                <a:spcPts val="0"/>
              </a:spcAft>
              <a:buNone/>
              <a:defRPr sz="4500"/>
            </a:lvl1pPr>
            <a:lvl2pPr lvl="1">
              <a:lnSpc>
                <a:spcPct val="90000"/>
              </a:lnSpc>
              <a:spcBef>
                <a:spcPts val="0"/>
              </a:spcBef>
              <a:spcAft>
                <a:spcPts val="0"/>
              </a:spcAft>
              <a:buClr>
                <a:schemeClr val="dk1"/>
              </a:buClr>
              <a:buSzPts val="4500"/>
              <a:buFont typeface="Figtree"/>
              <a:buNone/>
              <a:defRPr sz="4500">
                <a:solidFill>
                  <a:schemeClr val="dk1"/>
                </a:solidFill>
                <a:latin typeface="Figtree"/>
                <a:ea typeface="Figtree"/>
                <a:cs typeface="Figtree"/>
                <a:sym typeface="Figtree"/>
              </a:defRPr>
            </a:lvl2pPr>
            <a:lvl3pPr lvl="2">
              <a:lnSpc>
                <a:spcPct val="90000"/>
              </a:lnSpc>
              <a:spcBef>
                <a:spcPts val="0"/>
              </a:spcBef>
              <a:spcAft>
                <a:spcPts val="0"/>
              </a:spcAft>
              <a:buClr>
                <a:schemeClr val="dk1"/>
              </a:buClr>
              <a:buSzPts val="4500"/>
              <a:buFont typeface="Figtree"/>
              <a:buNone/>
              <a:defRPr sz="4500">
                <a:solidFill>
                  <a:schemeClr val="dk1"/>
                </a:solidFill>
                <a:latin typeface="Figtree"/>
                <a:ea typeface="Figtree"/>
                <a:cs typeface="Figtree"/>
                <a:sym typeface="Figtree"/>
              </a:defRPr>
            </a:lvl3pPr>
            <a:lvl4pPr lvl="3">
              <a:lnSpc>
                <a:spcPct val="90000"/>
              </a:lnSpc>
              <a:spcBef>
                <a:spcPts val="0"/>
              </a:spcBef>
              <a:spcAft>
                <a:spcPts val="0"/>
              </a:spcAft>
              <a:buClr>
                <a:schemeClr val="dk1"/>
              </a:buClr>
              <a:buSzPts val="4500"/>
              <a:buFont typeface="Figtree"/>
              <a:buNone/>
              <a:defRPr sz="4500">
                <a:solidFill>
                  <a:schemeClr val="dk1"/>
                </a:solidFill>
                <a:latin typeface="Figtree"/>
                <a:ea typeface="Figtree"/>
                <a:cs typeface="Figtree"/>
                <a:sym typeface="Figtree"/>
              </a:defRPr>
            </a:lvl4pPr>
            <a:lvl5pPr lvl="4">
              <a:lnSpc>
                <a:spcPct val="90000"/>
              </a:lnSpc>
              <a:spcBef>
                <a:spcPts val="0"/>
              </a:spcBef>
              <a:spcAft>
                <a:spcPts val="0"/>
              </a:spcAft>
              <a:buClr>
                <a:schemeClr val="dk1"/>
              </a:buClr>
              <a:buSzPts val="4500"/>
              <a:buFont typeface="Figtree"/>
              <a:buNone/>
              <a:defRPr sz="4500">
                <a:solidFill>
                  <a:schemeClr val="dk1"/>
                </a:solidFill>
                <a:latin typeface="Figtree"/>
                <a:ea typeface="Figtree"/>
                <a:cs typeface="Figtree"/>
                <a:sym typeface="Figtree"/>
              </a:defRPr>
            </a:lvl5pPr>
            <a:lvl6pPr lvl="5">
              <a:lnSpc>
                <a:spcPct val="90000"/>
              </a:lnSpc>
              <a:spcBef>
                <a:spcPts val="0"/>
              </a:spcBef>
              <a:spcAft>
                <a:spcPts val="0"/>
              </a:spcAft>
              <a:buClr>
                <a:schemeClr val="dk1"/>
              </a:buClr>
              <a:buSzPts val="4500"/>
              <a:buFont typeface="Figtree"/>
              <a:buNone/>
              <a:defRPr sz="4500">
                <a:solidFill>
                  <a:schemeClr val="dk1"/>
                </a:solidFill>
                <a:latin typeface="Figtree"/>
                <a:ea typeface="Figtree"/>
                <a:cs typeface="Figtree"/>
                <a:sym typeface="Figtree"/>
              </a:defRPr>
            </a:lvl6pPr>
            <a:lvl7pPr lvl="6">
              <a:lnSpc>
                <a:spcPct val="90000"/>
              </a:lnSpc>
              <a:spcBef>
                <a:spcPts val="0"/>
              </a:spcBef>
              <a:spcAft>
                <a:spcPts val="0"/>
              </a:spcAft>
              <a:buClr>
                <a:schemeClr val="dk1"/>
              </a:buClr>
              <a:buSzPts val="4500"/>
              <a:buFont typeface="Figtree"/>
              <a:buNone/>
              <a:defRPr sz="4500">
                <a:solidFill>
                  <a:schemeClr val="dk1"/>
                </a:solidFill>
                <a:latin typeface="Figtree"/>
                <a:ea typeface="Figtree"/>
                <a:cs typeface="Figtree"/>
                <a:sym typeface="Figtree"/>
              </a:defRPr>
            </a:lvl7pPr>
            <a:lvl8pPr lvl="7">
              <a:lnSpc>
                <a:spcPct val="90000"/>
              </a:lnSpc>
              <a:spcBef>
                <a:spcPts val="0"/>
              </a:spcBef>
              <a:spcAft>
                <a:spcPts val="0"/>
              </a:spcAft>
              <a:buClr>
                <a:schemeClr val="dk1"/>
              </a:buClr>
              <a:buSzPts val="4500"/>
              <a:buFont typeface="Figtree"/>
              <a:buNone/>
              <a:defRPr sz="4500">
                <a:solidFill>
                  <a:schemeClr val="dk1"/>
                </a:solidFill>
                <a:latin typeface="Figtree"/>
                <a:ea typeface="Figtree"/>
                <a:cs typeface="Figtree"/>
                <a:sym typeface="Figtree"/>
              </a:defRPr>
            </a:lvl8pPr>
            <a:lvl9pPr lvl="8">
              <a:lnSpc>
                <a:spcPct val="90000"/>
              </a:lnSpc>
              <a:spcBef>
                <a:spcPts val="0"/>
              </a:spcBef>
              <a:spcAft>
                <a:spcPts val="0"/>
              </a:spcAft>
              <a:buClr>
                <a:schemeClr val="dk1"/>
              </a:buClr>
              <a:buSzPts val="4500"/>
              <a:buFont typeface="Figtree"/>
              <a:buNone/>
              <a:defRPr sz="4500">
                <a:solidFill>
                  <a:schemeClr val="dk1"/>
                </a:solidFill>
                <a:latin typeface="Figtree"/>
                <a:ea typeface="Figtree"/>
                <a:cs typeface="Figtree"/>
                <a:sym typeface="Figtre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hart">
  <p:cSld name="CUSTOM_8_1_1_1_1_1_1_1_1_1_1_1_1_1_1_1_1_1_1_1_1_1_1_1">
    <p:spTree>
      <p:nvGrpSpPr>
        <p:cNvPr id="117" name="Shape 117"/>
        <p:cNvGrpSpPr/>
        <p:nvPr/>
      </p:nvGrpSpPr>
      <p:grpSpPr>
        <a:xfrm>
          <a:off x="0" y="0"/>
          <a:ext cx="0" cy="0"/>
          <a:chOff x="0" y="0"/>
          <a:chExt cx="0" cy="0"/>
        </a:xfrm>
      </p:grpSpPr>
      <p:sp>
        <p:nvSpPr>
          <p:cNvPr id="118" name="Google Shape;118;p12"/>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19" name="Google Shape;119;p12"/>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20" name="Google Shape;120;p12"/>
          <p:cNvSpPr txBox="1"/>
          <p:nvPr>
            <p:ph idx="3" type="title"/>
          </p:nvPr>
        </p:nvSpPr>
        <p:spPr>
          <a:xfrm>
            <a:off x="228600" y="457200"/>
            <a:ext cx="4160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121" name="Google Shape;121;p12"/>
          <p:cNvSpPr txBox="1"/>
          <p:nvPr>
            <p:ph idx="1" type="subTitle"/>
          </p:nvPr>
        </p:nvSpPr>
        <p:spPr>
          <a:xfrm>
            <a:off x="1638400" y="1547558"/>
            <a:ext cx="1372500" cy="431700"/>
          </a:xfrm>
          <a:prstGeom prst="rect">
            <a:avLst/>
          </a:prstGeom>
        </p:spPr>
        <p:txBody>
          <a:bodyPr anchorCtr="0" anchor="ctr" bIns="0" lIns="0" spcFirstLastPara="1" rIns="0" wrap="square" tIns="0">
            <a:noAutofit/>
          </a:bodyPr>
          <a:lstStyle>
            <a:lvl1pPr lvl="0" algn="ctr">
              <a:spcBef>
                <a:spcPts val="0"/>
              </a:spcBef>
              <a:spcAft>
                <a:spcPts val="0"/>
              </a:spcAft>
              <a:buNone/>
              <a:defRPr sz="1200"/>
            </a:lvl1pPr>
            <a:lvl2pPr lvl="1" algn="ctr">
              <a:spcBef>
                <a:spcPts val="0"/>
              </a:spcBef>
              <a:spcAft>
                <a:spcPts val="0"/>
              </a:spcAft>
              <a:buNone/>
              <a:defRPr sz="1200"/>
            </a:lvl2pPr>
            <a:lvl3pPr lvl="2" algn="ctr">
              <a:spcBef>
                <a:spcPts val="0"/>
              </a:spcBef>
              <a:spcAft>
                <a:spcPts val="0"/>
              </a:spcAft>
              <a:buNone/>
              <a:defRPr sz="1200"/>
            </a:lvl3pPr>
            <a:lvl4pPr lvl="3" algn="ctr">
              <a:spcBef>
                <a:spcPts val="0"/>
              </a:spcBef>
              <a:spcAft>
                <a:spcPts val="0"/>
              </a:spcAft>
              <a:buNone/>
              <a:defRPr sz="1200"/>
            </a:lvl4pPr>
            <a:lvl5pPr lvl="4" algn="ctr">
              <a:spcBef>
                <a:spcPts val="0"/>
              </a:spcBef>
              <a:spcAft>
                <a:spcPts val="0"/>
              </a:spcAft>
              <a:buNone/>
              <a:defRPr sz="1200"/>
            </a:lvl5pPr>
            <a:lvl6pPr lvl="5" algn="ctr">
              <a:spcBef>
                <a:spcPts val="0"/>
              </a:spcBef>
              <a:spcAft>
                <a:spcPts val="0"/>
              </a:spcAft>
              <a:buNone/>
              <a:defRPr sz="1200"/>
            </a:lvl6pPr>
            <a:lvl7pPr lvl="6" algn="ctr">
              <a:spcBef>
                <a:spcPts val="0"/>
              </a:spcBef>
              <a:spcAft>
                <a:spcPts val="0"/>
              </a:spcAft>
              <a:buNone/>
              <a:defRPr sz="1200"/>
            </a:lvl7pPr>
            <a:lvl8pPr lvl="7" algn="ctr">
              <a:spcBef>
                <a:spcPts val="0"/>
              </a:spcBef>
              <a:spcAft>
                <a:spcPts val="0"/>
              </a:spcAft>
              <a:buNone/>
              <a:defRPr sz="1200"/>
            </a:lvl8pPr>
            <a:lvl9pPr lvl="8" algn="ctr">
              <a:spcBef>
                <a:spcPts val="0"/>
              </a:spcBef>
              <a:spcAft>
                <a:spcPts val="0"/>
              </a:spcAft>
              <a:buNone/>
              <a:defRPr sz="1200"/>
            </a:lvl9pPr>
          </a:lstStyle>
          <a:p/>
        </p:txBody>
      </p:sp>
      <p:sp>
        <p:nvSpPr>
          <p:cNvPr id="122" name="Google Shape;122;p12"/>
          <p:cNvSpPr txBox="1"/>
          <p:nvPr>
            <p:ph idx="4" type="subTitle"/>
          </p:nvPr>
        </p:nvSpPr>
        <p:spPr>
          <a:xfrm>
            <a:off x="3099713" y="1547558"/>
            <a:ext cx="1372500" cy="431700"/>
          </a:xfrm>
          <a:prstGeom prst="rect">
            <a:avLst/>
          </a:prstGeom>
        </p:spPr>
        <p:txBody>
          <a:bodyPr anchorCtr="0" anchor="ctr" bIns="0" lIns="0" spcFirstLastPara="1" rIns="0" wrap="square" tIns="0">
            <a:noAutofit/>
          </a:bodyPr>
          <a:lstStyle>
            <a:lvl1pPr lvl="0" algn="ctr">
              <a:spcBef>
                <a:spcPts val="0"/>
              </a:spcBef>
              <a:spcAft>
                <a:spcPts val="0"/>
              </a:spcAft>
              <a:buNone/>
              <a:defRPr sz="1200"/>
            </a:lvl1pPr>
            <a:lvl2pPr lvl="1" algn="ctr">
              <a:spcBef>
                <a:spcPts val="0"/>
              </a:spcBef>
              <a:spcAft>
                <a:spcPts val="0"/>
              </a:spcAft>
              <a:buNone/>
              <a:defRPr sz="1200"/>
            </a:lvl2pPr>
            <a:lvl3pPr lvl="2" algn="ctr">
              <a:spcBef>
                <a:spcPts val="0"/>
              </a:spcBef>
              <a:spcAft>
                <a:spcPts val="0"/>
              </a:spcAft>
              <a:buNone/>
              <a:defRPr sz="1200"/>
            </a:lvl3pPr>
            <a:lvl4pPr lvl="3" algn="ctr">
              <a:spcBef>
                <a:spcPts val="0"/>
              </a:spcBef>
              <a:spcAft>
                <a:spcPts val="0"/>
              </a:spcAft>
              <a:buNone/>
              <a:defRPr sz="1200"/>
            </a:lvl4pPr>
            <a:lvl5pPr lvl="4" algn="ctr">
              <a:spcBef>
                <a:spcPts val="0"/>
              </a:spcBef>
              <a:spcAft>
                <a:spcPts val="0"/>
              </a:spcAft>
              <a:buNone/>
              <a:defRPr sz="1200"/>
            </a:lvl5pPr>
            <a:lvl6pPr lvl="5" algn="ctr">
              <a:spcBef>
                <a:spcPts val="0"/>
              </a:spcBef>
              <a:spcAft>
                <a:spcPts val="0"/>
              </a:spcAft>
              <a:buNone/>
              <a:defRPr sz="1200"/>
            </a:lvl6pPr>
            <a:lvl7pPr lvl="6" algn="ctr">
              <a:spcBef>
                <a:spcPts val="0"/>
              </a:spcBef>
              <a:spcAft>
                <a:spcPts val="0"/>
              </a:spcAft>
              <a:buNone/>
              <a:defRPr sz="1200"/>
            </a:lvl7pPr>
            <a:lvl8pPr lvl="7" algn="ctr">
              <a:spcBef>
                <a:spcPts val="0"/>
              </a:spcBef>
              <a:spcAft>
                <a:spcPts val="0"/>
              </a:spcAft>
              <a:buNone/>
              <a:defRPr sz="1200"/>
            </a:lvl8pPr>
            <a:lvl9pPr lvl="8" algn="ctr">
              <a:spcBef>
                <a:spcPts val="0"/>
              </a:spcBef>
              <a:spcAft>
                <a:spcPts val="0"/>
              </a:spcAft>
              <a:buNone/>
              <a:defRPr sz="1200"/>
            </a:lvl9pPr>
          </a:lstStyle>
          <a:p/>
        </p:txBody>
      </p:sp>
      <p:sp>
        <p:nvSpPr>
          <p:cNvPr id="123" name="Google Shape;123;p12"/>
          <p:cNvSpPr txBox="1"/>
          <p:nvPr>
            <p:ph idx="5" type="subTitle"/>
          </p:nvPr>
        </p:nvSpPr>
        <p:spPr>
          <a:xfrm>
            <a:off x="4563613" y="1547558"/>
            <a:ext cx="1372500" cy="431700"/>
          </a:xfrm>
          <a:prstGeom prst="rect">
            <a:avLst/>
          </a:prstGeom>
        </p:spPr>
        <p:txBody>
          <a:bodyPr anchorCtr="0" anchor="ctr" bIns="0" lIns="0" spcFirstLastPara="1" rIns="0" wrap="square" tIns="0">
            <a:noAutofit/>
          </a:bodyPr>
          <a:lstStyle>
            <a:lvl1pPr lvl="0" algn="ctr">
              <a:spcBef>
                <a:spcPts val="0"/>
              </a:spcBef>
              <a:spcAft>
                <a:spcPts val="0"/>
              </a:spcAft>
              <a:buNone/>
              <a:defRPr sz="1200"/>
            </a:lvl1pPr>
            <a:lvl2pPr lvl="1" algn="ctr">
              <a:spcBef>
                <a:spcPts val="0"/>
              </a:spcBef>
              <a:spcAft>
                <a:spcPts val="0"/>
              </a:spcAft>
              <a:buNone/>
              <a:defRPr sz="1200"/>
            </a:lvl2pPr>
            <a:lvl3pPr lvl="2" algn="ctr">
              <a:spcBef>
                <a:spcPts val="0"/>
              </a:spcBef>
              <a:spcAft>
                <a:spcPts val="0"/>
              </a:spcAft>
              <a:buNone/>
              <a:defRPr sz="1200"/>
            </a:lvl3pPr>
            <a:lvl4pPr lvl="3" algn="ctr">
              <a:spcBef>
                <a:spcPts val="0"/>
              </a:spcBef>
              <a:spcAft>
                <a:spcPts val="0"/>
              </a:spcAft>
              <a:buNone/>
              <a:defRPr sz="1200"/>
            </a:lvl4pPr>
            <a:lvl5pPr lvl="4" algn="ctr">
              <a:spcBef>
                <a:spcPts val="0"/>
              </a:spcBef>
              <a:spcAft>
                <a:spcPts val="0"/>
              </a:spcAft>
              <a:buNone/>
              <a:defRPr sz="1200"/>
            </a:lvl5pPr>
            <a:lvl6pPr lvl="5" algn="ctr">
              <a:spcBef>
                <a:spcPts val="0"/>
              </a:spcBef>
              <a:spcAft>
                <a:spcPts val="0"/>
              </a:spcAft>
              <a:buNone/>
              <a:defRPr sz="1200"/>
            </a:lvl6pPr>
            <a:lvl7pPr lvl="6" algn="ctr">
              <a:spcBef>
                <a:spcPts val="0"/>
              </a:spcBef>
              <a:spcAft>
                <a:spcPts val="0"/>
              </a:spcAft>
              <a:buNone/>
              <a:defRPr sz="1200"/>
            </a:lvl7pPr>
            <a:lvl8pPr lvl="7" algn="ctr">
              <a:spcBef>
                <a:spcPts val="0"/>
              </a:spcBef>
              <a:spcAft>
                <a:spcPts val="0"/>
              </a:spcAft>
              <a:buNone/>
              <a:defRPr sz="1200"/>
            </a:lvl8pPr>
            <a:lvl9pPr lvl="8" algn="ctr">
              <a:spcBef>
                <a:spcPts val="0"/>
              </a:spcBef>
              <a:spcAft>
                <a:spcPts val="0"/>
              </a:spcAft>
              <a:buNone/>
              <a:defRPr sz="1200"/>
            </a:lvl9pPr>
          </a:lstStyle>
          <a:p/>
        </p:txBody>
      </p:sp>
      <p:sp>
        <p:nvSpPr>
          <p:cNvPr id="124" name="Google Shape;124;p12"/>
          <p:cNvSpPr txBox="1"/>
          <p:nvPr>
            <p:ph idx="6" type="subTitle"/>
          </p:nvPr>
        </p:nvSpPr>
        <p:spPr>
          <a:xfrm>
            <a:off x="6024925" y="1547558"/>
            <a:ext cx="1372500" cy="431700"/>
          </a:xfrm>
          <a:prstGeom prst="rect">
            <a:avLst/>
          </a:prstGeom>
        </p:spPr>
        <p:txBody>
          <a:bodyPr anchorCtr="0" anchor="ctr" bIns="0" lIns="0" spcFirstLastPara="1" rIns="0" wrap="square" tIns="0">
            <a:noAutofit/>
          </a:bodyPr>
          <a:lstStyle>
            <a:lvl1pPr lvl="0" algn="ctr">
              <a:spcBef>
                <a:spcPts val="0"/>
              </a:spcBef>
              <a:spcAft>
                <a:spcPts val="0"/>
              </a:spcAft>
              <a:buNone/>
              <a:defRPr sz="1200"/>
            </a:lvl1pPr>
            <a:lvl2pPr lvl="1" algn="ctr">
              <a:spcBef>
                <a:spcPts val="0"/>
              </a:spcBef>
              <a:spcAft>
                <a:spcPts val="0"/>
              </a:spcAft>
              <a:buNone/>
              <a:defRPr sz="1200"/>
            </a:lvl2pPr>
            <a:lvl3pPr lvl="2" algn="ctr">
              <a:spcBef>
                <a:spcPts val="0"/>
              </a:spcBef>
              <a:spcAft>
                <a:spcPts val="0"/>
              </a:spcAft>
              <a:buNone/>
              <a:defRPr sz="1200"/>
            </a:lvl3pPr>
            <a:lvl4pPr lvl="3" algn="ctr">
              <a:spcBef>
                <a:spcPts val="0"/>
              </a:spcBef>
              <a:spcAft>
                <a:spcPts val="0"/>
              </a:spcAft>
              <a:buNone/>
              <a:defRPr sz="1200"/>
            </a:lvl4pPr>
            <a:lvl5pPr lvl="4" algn="ctr">
              <a:spcBef>
                <a:spcPts val="0"/>
              </a:spcBef>
              <a:spcAft>
                <a:spcPts val="0"/>
              </a:spcAft>
              <a:buNone/>
              <a:defRPr sz="1200"/>
            </a:lvl5pPr>
            <a:lvl6pPr lvl="5" algn="ctr">
              <a:spcBef>
                <a:spcPts val="0"/>
              </a:spcBef>
              <a:spcAft>
                <a:spcPts val="0"/>
              </a:spcAft>
              <a:buNone/>
              <a:defRPr sz="1200"/>
            </a:lvl6pPr>
            <a:lvl7pPr lvl="6" algn="ctr">
              <a:spcBef>
                <a:spcPts val="0"/>
              </a:spcBef>
              <a:spcAft>
                <a:spcPts val="0"/>
              </a:spcAft>
              <a:buNone/>
              <a:defRPr sz="1200"/>
            </a:lvl7pPr>
            <a:lvl8pPr lvl="7" algn="ctr">
              <a:spcBef>
                <a:spcPts val="0"/>
              </a:spcBef>
              <a:spcAft>
                <a:spcPts val="0"/>
              </a:spcAft>
              <a:buNone/>
              <a:defRPr sz="1200"/>
            </a:lvl8pPr>
            <a:lvl9pPr lvl="8" algn="ctr">
              <a:spcBef>
                <a:spcPts val="0"/>
              </a:spcBef>
              <a:spcAft>
                <a:spcPts val="0"/>
              </a:spcAft>
              <a:buNone/>
              <a:defRPr sz="1200"/>
            </a:lvl9pPr>
          </a:lstStyle>
          <a:p/>
        </p:txBody>
      </p:sp>
      <p:sp>
        <p:nvSpPr>
          <p:cNvPr id="125" name="Google Shape;125;p12"/>
          <p:cNvSpPr txBox="1"/>
          <p:nvPr>
            <p:ph idx="7" type="subTitle"/>
          </p:nvPr>
        </p:nvSpPr>
        <p:spPr>
          <a:xfrm>
            <a:off x="7521175" y="1547546"/>
            <a:ext cx="1372500" cy="431700"/>
          </a:xfrm>
          <a:prstGeom prst="rect">
            <a:avLst/>
          </a:prstGeom>
        </p:spPr>
        <p:txBody>
          <a:bodyPr anchorCtr="0" anchor="ctr" bIns="0" lIns="0" spcFirstLastPara="1" rIns="0" wrap="square" tIns="0">
            <a:noAutofit/>
          </a:bodyPr>
          <a:lstStyle>
            <a:lvl1pPr lvl="0" algn="ctr">
              <a:spcBef>
                <a:spcPts val="0"/>
              </a:spcBef>
              <a:spcAft>
                <a:spcPts val="0"/>
              </a:spcAft>
              <a:buNone/>
              <a:defRPr sz="1200"/>
            </a:lvl1pPr>
            <a:lvl2pPr lvl="1" algn="ctr">
              <a:spcBef>
                <a:spcPts val="0"/>
              </a:spcBef>
              <a:spcAft>
                <a:spcPts val="0"/>
              </a:spcAft>
              <a:buNone/>
              <a:defRPr sz="1200"/>
            </a:lvl2pPr>
            <a:lvl3pPr lvl="2" algn="ctr">
              <a:spcBef>
                <a:spcPts val="0"/>
              </a:spcBef>
              <a:spcAft>
                <a:spcPts val="0"/>
              </a:spcAft>
              <a:buNone/>
              <a:defRPr sz="1200"/>
            </a:lvl3pPr>
            <a:lvl4pPr lvl="3" algn="ctr">
              <a:spcBef>
                <a:spcPts val="0"/>
              </a:spcBef>
              <a:spcAft>
                <a:spcPts val="0"/>
              </a:spcAft>
              <a:buNone/>
              <a:defRPr sz="1200"/>
            </a:lvl4pPr>
            <a:lvl5pPr lvl="4" algn="ctr">
              <a:spcBef>
                <a:spcPts val="0"/>
              </a:spcBef>
              <a:spcAft>
                <a:spcPts val="0"/>
              </a:spcAft>
              <a:buNone/>
              <a:defRPr sz="1200"/>
            </a:lvl5pPr>
            <a:lvl6pPr lvl="5" algn="ctr">
              <a:spcBef>
                <a:spcPts val="0"/>
              </a:spcBef>
              <a:spcAft>
                <a:spcPts val="0"/>
              </a:spcAft>
              <a:buNone/>
              <a:defRPr sz="1200"/>
            </a:lvl6pPr>
            <a:lvl7pPr lvl="6" algn="ctr">
              <a:spcBef>
                <a:spcPts val="0"/>
              </a:spcBef>
              <a:spcAft>
                <a:spcPts val="0"/>
              </a:spcAft>
              <a:buNone/>
              <a:defRPr sz="1200"/>
            </a:lvl7pPr>
            <a:lvl8pPr lvl="7" algn="ctr">
              <a:spcBef>
                <a:spcPts val="0"/>
              </a:spcBef>
              <a:spcAft>
                <a:spcPts val="0"/>
              </a:spcAft>
              <a:buNone/>
              <a:defRPr sz="1200"/>
            </a:lvl8pPr>
            <a:lvl9pPr lvl="8" algn="ctr">
              <a:spcBef>
                <a:spcPts val="0"/>
              </a:spcBef>
              <a:spcAft>
                <a:spcPts val="0"/>
              </a:spcAft>
              <a:buNone/>
              <a:defRPr sz="1200"/>
            </a:lvl9pPr>
          </a:lstStyle>
          <a:p/>
        </p:txBody>
      </p:sp>
      <p:sp>
        <p:nvSpPr>
          <p:cNvPr id="126" name="Google Shape;126;p12"/>
          <p:cNvSpPr txBox="1"/>
          <p:nvPr>
            <p:ph idx="8" type="subTitle"/>
          </p:nvPr>
        </p:nvSpPr>
        <p:spPr>
          <a:xfrm>
            <a:off x="381000" y="2131483"/>
            <a:ext cx="1105800" cy="431700"/>
          </a:xfrm>
          <a:prstGeom prst="rect">
            <a:avLst/>
          </a:prstGeom>
        </p:spPr>
        <p:txBody>
          <a:bodyPr anchorCtr="0" anchor="ctr" bIns="0" lIns="0" spcFirstLastPara="1" rIns="0" wrap="square" tIns="0">
            <a:noAutofit/>
          </a:bodyPr>
          <a:lstStyle>
            <a:lvl1pPr lvl="0">
              <a:spcBef>
                <a:spcPts val="0"/>
              </a:spcBef>
              <a:spcAft>
                <a:spcPts val="0"/>
              </a:spcAft>
              <a:buNone/>
              <a:defRPr sz="1200"/>
            </a:lvl1pPr>
            <a:lvl2pPr lvl="1">
              <a:spcBef>
                <a:spcPts val="0"/>
              </a:spcBef>
              <a:spcAft>
                <a:spcPts val="0"/>
              </a:spcAft>
              <a:buNone/>
              <a:defRPr sz="1200"/>
            </a:lvl2pPr>
            <a:lvl3pPr lvl="2">
              <a:spcBef>
                <a:spcPts val="0"/>
              </a:spcBef>
              <a:spcAft>
                <a:spcPts val="0"/>
              </a:spcAft>
              <a:buNone/>
              <a:defRPr sz="1200"/>
            </a:lvl3pPr>
            <a:lvl4pPr lvl="3">
              <a:spcBef>
                <a:spcPts val="0"/>
              </a:spcBef>
              <a:spcAft>
                <a:spcPts val="0"/>
              </a:spcAft>
              <a:buNone/>
              <a:defRPr sz="1200"/>
            </a:lvl4pPr>
            <a:lvl5pPr lvl="4">
              <a:spcBef>
                <a:spcPts val="0"/>
              </a:spcBef>
              <a:spcAft>
                <a:spcPts val="0"/>
              </a:spcAft>
              <a:buNone/>
              <a:defRPr sz="1200"/>
            </a:lvl5pPr>
            <a:lvl6pPr lvl="5">
              <a:spcBef>
                <a:spcPts val="0"/>
              </a:spcBef>
              <a:spcAft>
                <a:spcPts val="0"/>
              </a:spcAft>
              <a:buNone/>
              <a:defRPr sz="1200"/>
            </a:lvl6pPr>
            <a:lvl7pPr lvl="6">
              <a:spcBef>
                <a:spcPts val="0"/>
              </a:spcBef>
              <a:spcAft>
                <a:spcPts val="0"/>
              </a:spcAft>
              <a:buNone/>
              <a:defRPr sz="1200"/>
            </a:lvl7pPr>
            <a:lvl8pPr lvl="7">
              <a:spcBef>
                <a:spcPts val="0"/>
              </a:spcBef>
              <a:spcAft>
                <a:spcPts val="0"/>
              </a:spcAft>
              <a:buNone/>
              <a:defRPr sz="1200"/>
            </a:lvl8pPr>
            <a:lvl9pPr lvl="8">
              <a:spcBef>
                <a:spcPts val="0"/>
              </a:spcBef>
              <a:spcAft>
                <a:spcPts val="0"/>
              </a:spcAft>
              <a:buNone/>
              <a:defRPr sz="1200"/>
            </a:lvl9pPr>
          </a:lstStyle>
          <a:p/>
        </p:txBody>
      </p:sp>
      <p:sp>
        <p:nvSpPr>
          <p:cNvPr id="127" name="Google Shape;127;p12"/>
          <p:cNvSpPr txBox="1"/>
          <p:nvPr>
            <p:ph idx="9" type="subTitle"/>
          </p:nvPr>
        </p:nvSpPr>
        <p:spPr>
          <a:xfrm>
            <a:off x="381000" y="2687933"/>
            <a:ext cx="1105800" cy="431700"/>
          </a:xfrm>
          <a:prstGeom prst="rect">
            <a:avLst/>
          </a:prstGeom>
        </p:spPr>
        <p:txBody>
          <a:bodyPr anchorCtr="0" anchor="ctr" bIns="0" lIns="0" spcFirstLastPara="1" rIns="0" wrap="square" tIns="0">
            <a:noAutofit/>
          </a:bodyPr>
          <a:lstStyle>
            <a:lvl1pPr lvl="0">
              <a:spcBef>
                <a:spcPts val="0"/>
              </a:spcBef>
              <a:spcAft>
                <a:spcPts val="0"/>
              </a:spcAft>
              <a:buNone/>
              <a:defRPr sz="1200"/>
            </a:lvl1pPr>
            <a:lvl2pPr lvl="1">
              <a:spcBef>
                <a:spcPts val="0"/>
              </a:spcBef>
              <a:spcAft>
                <a:spcPts val="0"/>
              </a:spcAft>
              <a:buNone/>
              <a:defRPr sz="1200"/>
            </a:lvl2pPr>
            <a:lvl3pPr lvl="2">
              <a:spcBef>
                <a:spcPts val="0"/>
              </a:spcBef>
              <a:spcAft>
                <a:spcPts val="0"/>
              </a:spcAft>
              <a:buNone/>
              <a:defRPr sz="1200"/>
            </a:lvl3pPr>
            <a:lvl4pPr lvl="3">
              <a:spcBef>
                <a:spcPts val="0"/>
              </a:spcBef>
              <a:spcAft>
                <a:spcPts val="0"/>
              </a:spcAft>
              <a:buNone/>
              <a:defRPr sz="1200"/>
            </a:lvl4pPr>
            <a:lvl5pPr lvl="4">
              <a:spcBef>
                <a:spcPts val="0"/>
              </a:spcBef>
              <a:spcAft>
                <a:spcPts val="0"/>
              </a:spcAft>
              <a:buNone/>
              <a:defRPr sz="1200"/>
            </a:lvl5pPr>
            <a:lvl6pPr lvl="5">
              <a:spcBef>
                <a:spcPts val="0"/>
              </a:spcBef>
              <a:spcAft>
                <a:spcPts val="0"/>
              </a:spcAft>
              <a:buNone/>
              <a:defRPr sz="1200"/>
            </a:lvl6pPr>
            <a:lvl7pPr lvl="6">
              <a:spcBef>
                <a:spcPts val="0"/>
              </a:spcBef>
              <a:spcAft>
                <a:spcPts val="0"/>
              </a:spcAft>
              <a:buNone/>
              <a:defRPr sz="1200"/>
            </a:lvl7pPr>
            <a:lvl8pPr lvl="7">
              <a:spcBef>
                <a:spcPts val="0"/>
              </a:spcBef>
              <a:spcAft>
                <a:spcPts val="0"/>
              </a:spcAft>
              <a:buNone/>
              <a:defRPr sz="1200"/>
            </a:lvl8pPr>
            <a:lvl9pPr lvl="8">
              <a:spcBef>
                <a:spcPts val="0"/>
              </a:spcBef>
              <a:spcAft>
                <a:spcPts val="0"/>
              </a:spcAft>
              <a:buNone/>
              <a:defRPr sz="1200"/>
            </a:lvl9pPr>
          </a:lstStyle>
          <a:p/>
        </p:txBody>
      </p:sp>
      <p:sp>
        <p:nvSpPr>
          <p:cNvPr id="128" name="Google Shape;128;p12"/>
          <p:cNvSpPr txBox="1"/>
          <p:nvPr>
            <p:ph idx="13" type="subTitle"/>
          </p:nvPr>
        </p:nvSpPr>
        <p:spPr>
          <a:xfrm>
            <a:off x="381000" y="3238608"/>
            <a:ext cx="1105800" cy="431700"/>
          </a:xfrm>
          <a:prstGeom prst="rect">
            <a:avLst/>
          </a:prstGeom>
        </p:spPr>
        <p:txBody>
          <a:bodyPr anchorCtr="0" anchor="ctr" bIns="0" lIns="0" spcFirstLastPara="1" rIns="0" wrap="square" tIns="0">
            <a:noAutofit/>
          </a:bodyPr>
          <a:lstStyle>
            <a:lvl1pPr lvl="0">
              <a:spcBef>
                <a:spcPts val="0"/>
              </a:spcBef>
              <a:spcAft>
                <a:spcPts val="0"/>
              </a:spcAft>
              <a:buNone/>
              <a:defRPr sz="1200"/>
            </a:lvl1pPr>
            <a:lvl2pPr lvl="1">
              <a:spcBef>
                <a:spcPts val="0"/>
              </a:spcBef>
              <a:spcAft>
                <a:spcPts val="0"/>
              </a:spcAft>
              <a:buNone/>
              <a:defRPr sz="1200"/>
            </a:lvl2pPr>
            <a:lvl3pPr lvl="2">
              <a:spcBef>
                <a:spcPts val="0"/>
              </a:spcBef>
              <a:spcAft>
                <a:spcPts val="0"/>
              </a:spcAft>
              <a:buNone/>
              <a:defRPr sz="1200"/>
            </a:lvl3pPr>
            <a:lvl4pPr lvl="3">
              <a:spcBef>
                <a:spcPts val="0"/>
              </a:spcBef>
              <a:spcAft>
                <a:spcPts val="0"/>
              </a:spcAft>
              <a:buNone/>
              <a:defRPr sz="1200"/>
            </a:lvl4pPr>
            <a:lvl5pPr lvl="4">
              <a:spcBef>
                <a:spcPts val="0"/>
              </a:spcBef>
              <a:spcAft>
                <a:spcPts val="0"/>
              </a:spcAft>
              <a:buNone/>
              <a:defRPr sz="1200"/>
            </a:lvl5pPr>
            <a:lvl6pPr lvl="5">
              <a:spcBef>
                <a:spcPts val="0"/>
              </a:spcBef>
              <a:spcAft>
                <a:spcPts val="0"/>
              </a:spcAft>
              <a:buNone/>
              <a:defRPr sz="1200"/>
            </a:lvl6pPr>
            <a:lvl7pPr lvl="6">
              <a:spcBef>
                <a:spcPts val="0"/>
              </a:spcBef>
              <a:spcAft>
                <a:spcPts val="0"/>
              </a:spcAft>
              <a:buNone/>
              <a:defRPr sz="1200"/>
            </a:lvl7pPr>
            <a:lvl8pPr lvl="7">
              <a:spcBef>
                <a:spcPts val="0"/>
              </a:spcBef>
              <a:spcAft>
                <a:spcPts val="0"/>
              </a:spcAft>
              <a:buNone/>
              <a:defRPr sz="1200"/>
            </a:lvl8pPr>
            <a:lvl9pPr lvl="8">
              <a:spcBef>
                <a:spcPts val="0"/>
              </a:spcBef>
              <a:spcAft>
                <a:spcPts val="0"/>
              </a:spcAft>
              <a:buNone/>
              <a:defRPr sz="1200"/>
            </a:lvl9pPr>
          </a:lstStyle>
          <a:p/>
        </p:txBody>
      </p:sp>
      <p:sp>
        <p:nvSpPr>
          <p:cNvPr id="129" name="Google Shape;129;p12"/>
          <p:cNvSpPr txBox="1"/>
          <p:nvPr>
            <p:ph idx="14" type="subTitle"/>
          </p:nvPr>
        </p:nvSpPr>
        <p:spPr>
          <a:xfrm>
            <a:off x="381000" y="3795058"/>
            <a:ext cx="1105800" cy="431700"/>
          </a:xfrm>
          <a:prstGeom prst="rect">
            <a:avLst/>
          </a:prstGeom>
        </p:spPr>
        <p:txBody>
          <a:bodyPr anchorCtr="0" anchor="ctr" bIns="0" lIns="0" spcFirstLastPara="1" rIns="0" wrap="square" tIns="0">
            <a:noAutofit/>
          </a:bodyPr>
          <a:lstStyle>
            <a:lvl1pPr lvl="0">
              <a:spcBef>
                <a:spcPts val="0"/>
              </a:spcBef>
              <a:spcAft>
                <a:spcPts val="0"/>
              </a:spcAft>
              <a:buNone/>
              <a:defRPr sz="1200"/>
            </a:lvl1pPr>
            <a:lvl2pPr lvl="1">
              <a:spcBef>
                <a:spcPts val="0"/>
              </a:spcBef>
              <a:spcAft>
                <a:spcPts val="0"/>
              </a:spcAft>
              <a:buNone/>
              <a:defRPr sz="1200"/>
            </a:lvl2pPr>
            <a:lvl3pPr lvl="2">
              <a:spcBef>
                <a:spcPts val="0"/>
              </a:spcBef>
              <a:spcAft>
                <a:spcPts val="0"/>
              </a:spcAft>
              <a:buNone/>
              <a:defRPr sz="1200"/>
            </a:lvl3pPr>
            <a:lvl4pPr lvl="3">
              <a:spcBef>
                <a:spcPts val="0"/>
              </a:spcBef>
              <a:spcAft>
                <a:spcPts val="0"/>
              </a:spcAft>
              <a:buNone/>
              <a:defRPr sz="1200"/>
            </a:lvl4pPr>
            <a:lvl5pPr lvl="4">
              <a:spcBef>
                <a:spcPts val="0"/>
              </a:spcBef>
              <a:spcAft>
                <a:spcPts val="0"/>
              </a:spcAft>
              <a:buNone/>
              <a:defRPr sz="1200"/>
            </a:lvl5pPr>
            <a:lvl6pPr lvl="5">
              <a:spcBef>
                <a:spcPts val="0"/>
              </a:spcBef>
              <a:spcAft>
                <a:spcPts val="0"/>
              </a:spcAft>
              <a:buNone/>
              <a:defRPr sz="1200"/>
            </a:lvl6pPr>
            <a:lvl7pPr lvl="6">
              <a:spcBef>
                <a:spcPts val="0"/>
              </a:spcBef>
              <a:spcAft>
                <a:spcPts val="0"/>
              </a:spcAft>
              <a:buNone/>
              <a:defRPr sz="1200"/>
            </a:lvl7pPr>
            <a:lvl8pPr lvl="7">
              <a:spcBef>
                <a:spcPts val="0"/>
              </a:spcBef>
              <a:spcAft>
                <a:spcPts val="0"/>
              </a:spcAft>
              <a:buNone/>
              <a:defRPr sz="1200"/>
            </a:lvl8pPr>
            <a:lvl9pPr lvl="8">
              <a:spcBef>
                <a:spcPts val="0"/>
              </a:spcBef>
              <a:spcAft>
                <a:spcPts val="0"/>
              </a:spcAft>
              <a:buNone/>
              <a:defRPr sz="1200"/>
            </a:lvl9pPr>
          </a:lstStyle>
          <a:p/>
        </p:txBody>
      </p:sp>
      <p:sp>
        <p:nvSpPr>
          <p:cNvPr id="130" name="Google Shape;130;p12"/>
          <p:cNvSpPr txBox="1"/>
          <p:nvPr>
            <p:ph idx="15" type="subTitle"/>
          </p:nvPr>
        </p:nvSpPr>
        <p:spPr>
          <a:xfrm>
            <a:off x="381000" y="4351508"/>
            <a:ext cx="1105800" cy="431700"/>
          </a:xfrm>
          <a:prstGeom prst="rect">
            <a:avLst/>
          </a:prstGeom>
        </p:spPr>
        <p:txBody>
          <a:bodyPr anchorCtr="0" anchor="ctr" bIns="0" lIns="0" spcFirstLastPara="1" rIns="0" wrap="square" tIns="0">
            <a:noAutofit/>
          </a:bodyPr>
          <a:lstStyle>
            <a:lvl1pPr lvl="0">
              <a:spcBef>
                <a:spcPts val="0"/>
              </a:spcBef>
              <a:spcAft>
                <a:spcPts val="0"/>
              </a:spcAft>
              <a:buNone/>
              <a:defRPr sz="1200"/>
            </a:lvl1pPr>
            <a:lvl2pPr lvl="1">
              <a:spcBef>
                <a:spcPts val="0"/>
              </a:spcBef>
              <a:spcAft>
                <a:spcPts val="0"/>
              </a:spcAft>
              <a:buNone/>
              <a:defRPr sz="1200"/>
            </a:lvl2pPr>
            <a:lvl3pPr lvl="2">
              <a:spcBef>
                <a:spcPts val="0"/>
              </a:spcBef>
              <a:spcAft>
                <a:spcPts val="0"/>
              </a:spcAft>
              <a:buNone/>
              <a:defRPr sz="1200"/>
            </a:lvl3pPr>
            <a:lvl4pPr lvl="3">
              <a:spcBef>
                <a:spcPts val="0"/>
              </a:spcBef>
              <a:spcAft>
                <a:spcPts val="0"/>
              </a:spcAft>
              <a:buNone/>
              <a:defRPr sz="1200"/>
            </a:lvl4pPr>
            <a:lvl5pPr lvl="4">
              <a:spcBef>
                <a:spcPts val="0"/>
              </a:spcBef>
              <a:spcAft>
                <a:spcPts val="0"/>
              </a:spcAft>
              <a:buNone/>
              <a:defRPr sz="1200"/>
            </a:lvl5pPr>
            <a:lvl6pPr lvl="5">
              <a:spcBef>
                <a:spcPts val="0"/>
              </a:spcBef>
              <a:spcAft>
                <a:spcPts val="0"/>
              </a:spcAft>
              <a:buNone/>
              <a:defRPr sz="1200"/>
            </a:lvl6pPr>
            <a:lvl7pPr lvl="6">
              <a:spcBef>
                <a:spcPts val="0"/>
              </a:spcBef>
              <a:spcAft>
                <a:spcPts val="0"/>
              </a:spcAft>
              <a:buNone/>
              <a:defRPr sz="1200"/>
            </a:lvl7pPr>
            <a:lvl8pPr lvl="7">
              <a:spcBef>
                <a:spcPts val="0"/>
              </a:spcBef>
              <a:spcAft>
                <a:spcPts val="0"/>
              </a:spcAft>
              <a:buNone/>
              <a:defRPr sz="1200"/>
            </a:lvl8pPr>
            <a:lvl9pPr lvl="8">
              <a:spcBef>
                <a:spcPts val="0"/>
              </a:spcBef>
              <a:spcAft>
                <a:spcPts val="0"/>
              </a:spcAft>
              <a:buNone/>
              <a:defRPr sz="12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1">
  <p:cSld name="CUSTOM_8_1_1_1_1_1_1_1_1_1_1_1_1_1_1_1_1_1_1_1_1_1_1_1_2">
    <p:spTree>
      <p:nvGrpSpPr>
        <p:cNvPr id="131" name="Shape 131"/>
        <p:cNvGrpSpPr/>
        <p:nvPr/>
      </p:nvGrpSpPr>
      <p:grpSpPr>
        <a:xfrm>
          <a:off x="0" y="0"/>
          <a:ext cx="0" cy="0"/>
          <a:chOff x="0" y="0"/>
          <a:chExt cx="0" cy="0"/>
        </a:xfrm>
      </p:grpSpPr>
      <p:sp>
        <p:nvSpPr>
          <p:cNvPr id="132" name="Google Shape;132;p13"/>
          <p:cNvSpPr/>
          <p:nvPr/>
        </p:nvSpPr>
        <p:spPr>
          <a:xfrm flipH="1">
            <a:off x="6286500" y="0"/>
            <a:ext cx="2857500" cy="2857500"/>
          </a:xfrm>
          <a:prstGeom prst="rect">
            <a:avLst/>
          </a:prstGeom>
          <a:gradFill>
            <a:gsLst>
              <a:gs pos="0">
                <a:schemeClr val="lt2"/>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133" name="Google Shape;133;p13"/>
          <p:cNvSpPr/>
          <p:nvPr/>
        </p:nvSpPr>
        <p:spPr>
          <a:xfrm rot="10800000">
            <a:off x="0" y="250"/>
            <a:ext cx="4520100" cy="5147700"/>
          </a:xfrm>
          <a:prstGeom prst="rect">
            <a:avLst/>
          </a:prstGeom>
          <a:gradFill>
            <a:gsLst>
              <a:gs pos="0">
                <a:schemeClr val="accent6"/>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134" name="Google Shape;134;p13"/>
          <p:cNvSpPr txBox="1"/>
          <p:nvPr>
            <p:ph idx="1" type="body"/>
          </p:nvPr>
        </p:nvSpPr>
        <p:spPr>
          <a:xfrm>
            <a:off x="4903325" y="1072775"/>
            <a:ext cx="3681600" cy="3432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35" name="Google Shape;135;p13"/>
          <p:cNvSpPr txBox="1"/>
          <p:nvPr>
            <p:ph idx="2" type="body"/>
          </p:nvPr>
        </p:nvSpPr>
        <p:spPr>
          <a:xfrm>
            <a:off x="4903325" y="2018675"/>
            <a:ext cx="3681600" cy="3432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36" name="Google Shape;136;p13"/>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37" name="Google Shape;137;p13"/>
          <p:cNvSpPr txBox="1"/>
          <p:nvPr>
            <p:ph idx="3"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38" name="Google Shape;138;p13"/>
          <p:cNvSpPr/>
          <p:nvPr>
            <p:ph idx="4" type="pic"/>
          </p:nvPr>
        </p:nvSpPr>
        <p:spPr>
          <a:xfrm>
            <a:off x="230075" y="457200"/>
            <a:ext cx="3681600" cy="2309700"/>
          </a:xfrm>
          <a:prstGeom prst="rect">
            <a:avLst/>
          </a:prstGeom>
          <a:noFill/>
          <a:ln>
            <a:noFill/>
          </a:ln>
        </p:spPr>
      </p:sp>
      <p:sp>
        <p:nvSpPr>
          <p:cNvPr id="139" name="Google Shape;139;p13"/>
          <p:cNvSpPr txBox="1"/>
          <p:nvPr>
            <p:ph idx="5" type="title"/>
          </p:nvPr>
        </p:nvSpPr>
        <p:spPr>
          <a:xfrm>
            <a:off x="230075" y="2993600"/>
            <a:ext cx="3681600" cy="3432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140" name="Google Shape;140;p13"/>
          <p:cNvSpPr txBox="1"/>
          <p:nvPr>
            <p:ph idx="6" type="body"/>
          </p:nvPr>
        </p:nvSpPr>
        <p:spPr>
          <a:xfrm>
            <a:off x="230075" y="3515700"/>
            <a:ext cx="3681600" cy="9135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41" name="Google Shape;141;p13"/>
          <p:cNvSpPr txBox="1"/>
          <p:nvPr>
            <p:ph idx="7" type="body"/>
          </p:nvPr>
        </p:nvSpPr>
        <p:spPr>
          <a:xfrm>
            <a:off x="4903325" y="2964575"/>
            <a:ext cx="3681600" cy="4452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42" name="Google Shape;142;p13"/>
          <p:cNvSpPr txBox="1"/>
          <p:nvPr>
            <p:ph idx="8" type="subTitle"/>
          </p:nvPr>
        </p:nvSpPr>
        <p:spPr>
          <a:xfrm>
            <a:off x="4903325" y="2653700"/>
            <a:ext cx="2378700" cy="167700"/>
          </a:xfrm>
          <a:prstGeom prst="rect">
            <a:avLst/>
          </a:prstGeom>
        </p:spPr>
        <p:txBody>
          <a:bodyPr anchorCtr="0" anchor="ctr" bIns="0" lIns="0" spcFirstLastPara="1" rIns="0" wrap="square" tIns="0">
            <a:noAutofit/>
          </a:bodyPr>
          <a:lstStyle>
            <a:lvl1pPr lvl="0">
              <a:spcBef>
                <a:spcPts val="0"/>
              </a:spcBef>
              <a:spcAft>
                <a:spcPts val="0"/>
              </a:spcAft>
              <a:buNone/>
              <a:defRPr sz="1200">
                <a:solidFill>
                  <a:schemeClr val="accent4"/>
                </a:solidFill>
                <a:latin typeface="Jost"/>
                <a:ea typeface="Jost"/>
                <a:cs typeface="Jost"/>
                <a:sym typeface="Jost"/>
              </a:defRPr>
            </a:lvl1pPr>
            <a:lvl2pPr lvl="1">
              <a:spcBef>
                <a:spcPts val="0"/>
              </a:spcBef>
              <a:spcAft>
                <a:spcPts val="0"/>
              </a:spcAft>
              <a:buNone/>
              <a:defRPr sz="1200">
                <a:solidFill>
                  <a:schemeClr val="accent4"/>
                </a:solidFill>
                <a:latin typeface="Jost"/>
                <a:ea typeface="Jost"/>
                <a:cs typeface="Jost"/>
                <a:sym typeface="Jost"/>
              </a:defRPr>
            </a:lvl2pPr>
            <a:lvl3pPr lvl="2">
              <a:spcBef>
                <a:spcPts val="0"/>
              </a:spcBef>
              <a:spcAft>
                <a:spcPts val="0"/>
              </a:spcAft>
              <a:buNone/>
              <a:defRPr sz="1200">
                <a:solidFill>
                  <a:schemeClr val="accent4"/>
                </a:solidFill>
                <a:latin typeface="Jost"/>
                <a:ea typeface="Jost"/>
                <a:cs typeface="Jost"/>
                <a:sym typeface="Jost"/>
              </a:defRPr>
            </a:lvl3pPr>
            <a:lvl4pPr lvl="3">
              <a:spcBef>
                <a:spcPts val="0"/>
              </a:spcBef>
              <a:spcAft>
                <a:spcPts val="0"/>
              </a:spcAft>
              <a:buNone/>
              <a:defRPr sz="1200">
                <a:solidFill>
                  <a:schemeClr val="accent4"/>
                </a:solidFill>
                <a:latin typeface="Jost"/>
                <a:ea typeface="Jost"/>
                <a:cs typeface="Jost"/>
                <a:sym typeface="Jost"/>
              </a:defRPr>
            </a:lvl4pPr>
            <a:lvl5pPr lvl="4">
              <a:spcBef>
                <a:spcPts val="0"/>
              </a:spcBef>
              <a:spcAft>
                <a:spcPts val="0"/>
              </a:spcAft>
              <a:buNone/>
              <a:defRPr sz="1200">
                <a:solidFill>
                  <a:schemeClr val="accent4"/>
                </a:solidFill>
                <a:latin typeface="Jost"/>
                <a:ea typeface="Jost"/>
                <a:cs typeface="Jost"/>
                <a:sym typeface="Jost"/>
              </a:defRPr>
            </a:lvl5pPr>
            <a:lvl6pPr lvl="5">
              <a:spcBef>
                <a:spcPts val="0"/>
              </a:spcBef>
              <a:spcAft>
                <a:spcPts val="0"/>
              </a:spcAft>
              <a:buNone/>
              <a:defRPr sz="1200">
                <a:solidFill>
                  <a:schemeClr val="accent4"/>
                </a:solidFill>
                <a:latin typeface="Jost"/>
                <a:ea typeface="Jost"/>
                <a:cs typeface="Jost"/>
                <a:sym typeface="Jost"/>
              </a:defRPr>
            </a:lvl6pPr>
            <a:lvl7pPr lvl="6">
              <a:spcBef>
                <a:spcPts val="0"/>
              </a:spcBef>
              <a:spcAft>
                <a:spcPts val="0"/>
              </a:spcAft>
              <a:buNone/>
              <a:defRPr sz="1200">
                <a:solidFill>
                  <a:schemeClr val="accent4"/>
                </a:solidFill>
                <a:latin typeface="Jost"/>
                <a:ea typeface="Jost"/>
                <a:cs typeface="Jost"/>
                <a:sym typeface="Jost"/>
              </a:defRPr>
            </a:lvl7pPr>
            <a:lvl8pPr lvl="7">
              <a:spcBef>
                <a:spcPts val="0"/>
              </a:spcBef>
              <a:spcAft>
                <a:spcPts val="0"/>
              </a:spcAft>
              <a:buNone/>
              <a:defRPr sz="1200">
                <a:solidFill>
                  <a:schemeClr val="accent4"/>
                </a:solidFill>
                <a:latin typeface="Jost"/>
                <a:ea typeface="Jost"/>
                <a:cs typeface="Jost"/>
                <a:sym typeface="Jost"/>
              </a:defRPr>
            </a:lvl8pPr>
            <a:lvl9pPr lvl="8">
              <a:spcBef>
                <a:spcPts val="0"/>
              </a:spcBef>
              <a:spcAft>
                <a:spcPts val="0"/>
              </a:spcAft>
              <a:buNone/>
              <a:defRPr sz="1200">
                <a:solidFill>
                  <a:schemeClr val="accent4"/>
                </a:solidFill>
                <a:latin typeface="Jost"/>
                <a:ea typeface="Jost"/>
                <a:cs typeface="Jost"/>
                <a:sym typeface="Jost"/>
              </a:defRPr>
            </a:lvl9pPr>
          </a:lstStyle>
          <a:p/>
        </p:txBody>
      </p:sp>
      <p:sp>
        <p:nvSpPr>
          <p:cNvPr id="143" name="Google Shape;143;p13"/>
          <p:cNvSpPr txBox="1"/>
          <p:nvPr>
            <p:ph idx="9" type="subTitle"/>
          </p:nvPr>
        </p:nvSpPr>
        <p:spPr>
          <a:xfrm>
            <a:off x="4903325" y="1707800"/>
            <a:ext cx="2378700" cy="167700"/>
          </a:xfrm>
          <a:prstGeom prst="rect">
            <a:avLst/>
          </a:prstGeom>
        </p:spPr>
        <p:txBody>
          <a:bodyPr anchorCtr="0" anchor="ctr" bIns="0" lIns="0" spcFirstLastPara="1" rIns="0" wrap="square" tIns="0">
            <a:noAutofit/>
          </a:bodyPr>
          <a:lstStyle>
            <a:lvl1pPr lvl="0">
              <a:spcBef>
                <a:spcPts val="0"/>
              </a:spcBef>
              <a:spcAft>
                <a:spcPts val="0"/>
              </a:spcAft>
              <a:buNone/>
              <a:defRPr sz="1200">
                <a:solidFill>
                  <a:schemeClr val="accent4"/>
                </a:solidFill>
                <a:latin typeface="Jost"/>
                <a:ea typeface="Jost"/>
                <a:cs typeface="Jost"/>
                <a:sym typeface="Jost"/>
              </a:defRPr>
            </a:lvl1pPr>
            <a:lvl2pPr lvl="1">
              <a:spcBef>
                <a:spcPts val="0"/>
              </a:spcBef>
              <a:spcAft>
                <a:spcPts val="0"/>
              </a:spcAft>
              <a:buNone/>
              <a:defRPr sz="1200">
                <a:solidFill>
                  <a:schemeClr val="accent4"/>
                </a:solidFill>
                <a:latin typeface="Jost"/>
                <a:ea typeface="Jost"/>
                <a:cs typeface="Jost"/>
                <a:sym typeface="Jost"/>
              </a:defRPr>
            </a:lvl2pPr>
            <a:lvl3pPr lvl="2">
              <a:spcBef>
                <a:spcPts val="0"/>
              </a:spcBef>
              <a:spcAft>
                <a:spcPts val="0"/>
              </a:spcAft>
              <a:buNone/>
              <a:defRPr sz="1200">
                <a:solidFill>
                  <a:schemeClr val="accent4"/>
                </a:solidFill>
                <a:latin typeface="Jost"/>
                <a:ea typeface="Jost"/>
                <a:cs typeface="Jost"/>
                <a:sym typeface="Jost"/>
              </a:defRPr>
            </a:lvl3pPr>
            <a:lvl4pPr lvl="3">
              <a:spcBef>
                <a:spcPts val="0"/>
              </a:spcBef>
              <a:spcAft>
                <a:spcPts val="0"/>
              </a:spcAft>
              <a:buNone/>
              <a:defRPr sz="1200">
                <a:solidFill>
                  <a:schemeClr val="accent4"/>
                </a:solidFill>
                <a:latin typeface="Jost"/>
                <a:ea typeface="Jost"/>
                <a:cs typeface="Jost"/>
                <a:sym typeface="Jost"/>
              </a:defRPr>
            </a:lvl4pPr>
            <a:lvl5pPr lvl="4">
              <a:spcBef>
                <a:spcPts val="0"/>
              </a:spcBef>
              <a:spcAft>
                <a:spcPts val="0"/>
              </a:spcAft>
              <a:buNone/>
              <a:defRPr sz="1200">
                <a:solidFill>
                  <a:schemeClr val="accent4"/>
                </a:solidFill>
                <a:latin typeface="Jost"/>
                <a:ea typeface="Jost"/>
                <a:cs typeface="Jost"/>
                <a:sym typeface="Jost"/>
              </a:defRPr>
            </a:lvl5pPr>
            <a:lvl6pPr lvl="5">
              <a:spcBef>
                <a:spcPts val="0"/>
              </a:spcBef>
              <a:spcAft>
                <a:spcPts val="0"/>
              </a:spcAft>
              <a:buNone/>
              <a:defRPr sz="1200">
                <a:solidFill>
                  <a:schemeClr val="accent4"/>
                </a:solidFill>
                <a:latin typeface="Jost"/>
                <a:ea typeface="Jost"/>
                <a:cs typeface="Jost"/>
                <a:sym typeface="Jost"/>
              </a:defRPr>
            </a:lvl6pPr>
            <a:lvl7pPr lvl="6">
              <a:spcBef>
                <a:spcPts val="0"/>
              </a:spcBef>
              <a:spcAft>
                <a:spcPts val="0"/>
              </a:spcAft>
              <a:buNone/>
              <a:defRPr sz="1200">
                <a:solidFill>
                  <a:schemeClr val="accent4"/>
                </a:solidFill>
                <a:latin typeface="Jost"/>
                <a:ea typeface="Jost"/>
                <a:cs typeface="Jost"/>
                <a:sym typeface="Jost"/>
              </a:defRPr>
            </a:lvl7pPr>
            <a:lvl8pPr lvl="7">
              <a:spcBef>
                <a:spcPts val="0"/>
              </a:spcBef>
              <a:spcAft>
                <a:spcPts val="0"/>
              </a:spcAft>
              <a:buNone/>
              <a:defRPr sz="1200">
                <a:solidFill>
                  <a:schemeClr val="accent4"/>
                </a:solidFill>
                <a:latin typeface="Jost"/>
                <a:ea typeface="Jost"/>
                <a:cs typeface="Jost"/>
                <a:sym typeface="Jost"/>
              </a:defRPr>
            </a:lvl8pPr>
            <a:lvl9pPr lvl="8">
              <a:spcBef>
                <a:spcPts val="0"/>
              </a:spcBef>
              <a:spcAft>
                <a:spcPts val="0"/>
              </a:spcAft>
              <a:buNone/>
              <a:defRPr sz="1200">
                <a:solidFill>
                  <a:schemeClr val="accent4"/>
                </a:solidFill>
                <a:latin typeface="Jost"/>
                <a:ea typeface="Jost"/>
                <a:cs typeface="Jost"/>
                <a:sym typeface="Jost"/>
              </a:defRPr>
            </a:lvl9pPr>
          </a:lstStyle>
          <a:p/>
        </p:txBody>
      </p:sp>
      <p:sp>
        <p:nvSpPr>
          <p:cNvPr id="144" name="Google Shape;144;p13"/>
          <p:cNvSpPr txBox="1"/>
          <p:nvPr>
            <p:ph idx="13" type="subTitle"/>
          </p:nvPr>
        </p:nvSpPr>
        <p:spPr>
          <a:xfrm>
            <a:off x="4903325" y="761900"/>
            <a:ext cx="2378700" cy="167700"/>
          </a:xfrm>
          <a:prstGeom prst="rect">
            <a:avLst/>
          </a:prstGeom>
        </p:spPr>
        <p:txBody>
          <a:bodyPr anchorCtr="0" anchor="ctr" bIns="0" lIns="0" spcFirstLastPara="1" rIns="0" wrap="square" tIns="0">
            <a:noAutofit/>
          </a:bodyPr>
          <a:lstStyle>
            <a:lvl1pPr lvl="0">
              <a:spcBef>
                <a:spcPts val="0"/>
              </a:spcBef>
              <a:spcAft>
                <a:spcPts val="0"/>
              </a:spcAft>
              <a:buNone/>
              <a:defRPr sz="1200">
                <a:solidFill>
                  <a:schemeClr val="accent4"/>
                </a:solidFill>
                <a:latin typeface="Jost"/>
                <a:ea typeface="Jost"/>
                <a:cs typeface="Jost"/>
                <a:sym typeface="Jost"/>
              </a:defRPr>
            </a:lvl1pPr>
            <a:lvl2pPr lvl="1">
              <a:spcBef>
                <a:spcPts val="0"/>
              </a:spcBef>
              <a:spcAft>
                <a:spcPts val="0"/>
              </a:spcAft>
              <a:buNone/>
              <a:defRPr sz="1200">
                <a:solidFill>
                  <a:schemeClr val="accent4"/>
                </a:solidFill>
                <a:latin typeface="Jost"/>
                <a:ea typeface="Jost"/>
                <a:cs typeface="Jost"/>
                <a:sym typeface="Jost"/>
              </a:defRPr>
            </a:lvl2pPr>
            <a:lvl3pPr lvl="2">
              <a:spcBef>
                <a:spcPts val="0"/>
              </a:spcBef>
              <a:spcAft>
                <a:spcPts val="0"/>
              </a:spcAft>
              <a:buNone/>
              <a:defRPr sz="1200">
                <a:solidFill>
                  <a:schemeClr val="accent4"/>
                </a:solidFill>
                <a:latin typeface="Jost"/>
                <a:ea typeface="Jost"/>
                <a:cs typeface="Jost"/>
                <a:sym typeface="Jost"/>
              </a:defRPr>
            </a:lvl3pPr>
            <a:lvl4pPr lvl="3">
              <a:spcBef>
                <a:spcPts val="0"/>
              </a:spcBef>
              <a:spcAft>
                <a:spcPts val="0"/>
              </a:spcAft>
              <a:buNone/>
              <a:defRPr sz="1200">
                <a:solidFill>
                  <a:schemeClr val="accent4"/>
                </a:solidFill>
                <a:latin typeface="Jost"/>
                <a:ea typeface="Jost"/>
                <a:cs typeface="Jost"/>
                <a:sym typeface="Jost"/>
              </a:defRPr>
            </a:lvl4pPr>
            <a:lvl5pPr lvl="4">
              <a:spcBef>
                <a:spcPts val="0"/>
              </a:spcBef>
              <a:spcAft>
                <a:spcPts val="0"/>
              </a:spcAft>
              <a:buNone/>
              <a:defRPr sz="1200">
                <a:solidFill>
                  <a:schemeClr val="accent4"/>
                </a:solidFill>
                <a:latin typeface="Jost"/>
                <a:ea typeface="Jost"/>
                <a:cs typeface="Jost"/>
                <a:sym typeface="Jost"/>
              </a:defRPr>
            </a:lvl5pPr>
            <a:lvl6pPr lvl="5">
              <a:spcBef>
                <a:spcPts val="0"/>
              </a:spcBef>
              <a:spcAft>
                <a:spcPts val="0"/>
              </a:spcAft>
              <a:buNone/>
              <a:defRPr sz="1200">
                <a:solidFill>
                  <a:schemeClr val="accent4"/>
                </a:solidFill>
                <a:latin typeface="Jost"/>
                <a:ea typeface="Jost"/>
                <a:cs typeface="Jost"/>
                <a:sym typeface="Jost"/>
              </a:defRPr>
            </a:lvl6pPr>
            <a:lvl7pPr lvl="6">
              <a:spcBef>
                <a:spcPts val="0"/>
              </a:spcBef>
              <a:spcAft>
                <a:spcPts val="0"/>
              </a:spcAft>
              <a:buNone/>
              <a:defRPr sz="1200">
                <a:solidFill>
                  <a:schemeClr val="accent4"/>
                </a:solidFill>
                <a:latin typeface="Jost"/>
                <a:ea typeface="Jost"/>
                <a:cs typeface="Jost"/>
                <a:sym typeface="Jost"/>
              </a:defRPr>
            </a:lvl7pPr>
            <a:lvl8pPr lvl="7">
              <a:spcBef>
                <a:spcPts val="0"/>
              </a:spcBef>
              <a:spcAft>
                <a:spcPts val="0"/>
              </a:spcAft>
              <a:buNone/>
              <a:defRPr sz="1200">
                <a:solidFill>
                  <a:schemeClr val="accent4"/>
                </a:solidFill>
                <a:latin typeface="Jost"/>
                <a:ea typeface="Jost"/>
                <a:cs typeface="Jost"/>
                <a:sym typeface="Jost"/>
              </a:defRPr>
            </a:lvl8pPr>
            <a:lvl9pPr lvl="8">
              <a:spcBef>
                <a:spcPts val="0"/>
              </a:spcBef>
              <a:spcAft>
                <a:spcPts val="0"/>
              </a:spcAft>
              <a:buNone/>
              <a:defRPr sz="1200">
                <a:solidFill>
                  <a:schemeClr val="accent4"/>
                </a:solidFill>
                <a:latin typeface="Jost"/>
                <a:ea typeface="Jost"/>
                <a:cs typeface="Jost"/>
                <a:sym typeface="Jost"/>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ards">
  <p:cSld name="CUSTOM_8_1_1_1_1_1_1_1_1_1_1_1_1_1_1_1_1_1_1_1_1_1_1_1_1">
    <p:spTree>
      <p:nvGrpSpPr>
        <p:cNvPr id="145" name="Shape 145"/>
        <p:cNvGrpSpPr/>
        <p:nvPr/>
      </p:nvGrpSpPr>
      <p:grpSpPr>
        <a:xfrm>
          <a:off x="0" y="0"/>
          <a:ext cx="0" cy="0"/>
          <a:chOff x="0" y="0"/>
          <a:chExt cx="0" cy="0"/>
        </a:xfrm>
      </p:grpSpPr>
      <p:sp>
        <p:nvSpPr>
          <p:cNvPr id="146" name="Google Shape;146;p14"/>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47" name="Google Shape;147;p14"/>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48" name="Google Shape;148;p14"/>
          <p:cNvSpPr txBox="1"/>
          <p:nvPr>
            <p:ph idx="3" type="title"/>
          </p:nvPr>
        </p:nvSpPr>
        <p:spPr>
          <a:xfrm>
            <a:off x="228600" y="457200"/>
            <a:ext cx="4160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149" name="Google Shape;149;p14"/>
          <p:cNvSpPr txBox="1"/>
          <p:nvPr>
            <p:ph idx="1" type="body"/>
          </p:nvPr>
        </p:nvSpPr>
        <p:spPr>
          <a:xfrm>
            <a:off x="228600" y="882000"/>
            <a:ext cx="2514300" cy="6438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50" name="Google Shape;150;p14"/>
          <p:cNvSpPr txBox="1"/>
          <p:nvPr>
            <p:ph idx="4" type="subTitle"/>
          </p:nvPr>
        </p:nvSpPr>
        <p:spPr>
          <a:xfrm>
            <a:off x="343325" y="2026000"/>
            <a:ext cx="2362200" cy="172200"/>
          </a:xfrm>
          <a:prstGeom prst="rect">
            <a:avLst/>
          </a:prstGeom>
        </p:spPr>
        <p:txBody>
          <a:bodyPr anchorCtr="0" anchor="t"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151" name="Google Shape;151;p14"/>
          <p:cNvSpPr txBox="1"/>
          <p:nvPr>
            <p:ph idx="5" type="subTitle"/>
          </p:nvPr>
        </p:nvSpPr>
        <p:spPr>
          <a:xfrm>
            <a:off x="4733675" y="2026000"/>
            <a:ext cx="2362200" cy="172200"/>
          </a:xfrm>
          <a:prstGeom prst="rect">
            <a:avLst/>
          </a:prstGeom>
        </p:spPr>
        <p:txBody>
          <a:bodyPr anchorCtr="0" anchor="t"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p:cSld name="CUSTOM_8_1_1_1_1_1_1_1_1_1_1_1_1_1_1_1_1_1_1_1_1_1_1_1_1_1">
    <p:spTree>
      <p:nvGrpSpPr>
        <p:cNvPr id="152" name="Shape 152"/>
        <p:cNvGrpSpPr/>
        <p:nvPr/>
      </p:nvGrpSpPr>
      <p:grpSpPr>
        <a:xfrm>
          <a:off x="0" y="0"/>
          <a:ext cx="0" cy="0"/>
          <a:chOff x="0" y="0"/>
          <a:chExt cx="0" cy="0"/>
        </a:xfrm>
      </p:grpSpPr>
      <p:sp>
        <p:nvSpPr>
          <p:cNvPr id="153" name="Google Shape;153;p15"/>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54" name="Google Shape;154;p15"/>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55" name="Google Shape;155;p15"/>
          <p:cNvSpPr txBox="1"/>
          <p:nvPr>
            <p:ph idx="1" type="body"/>
          </p:nvPr>
        </p:nvSpPr>
        <p:spPr>
          <a:xfrm>
            <a:off x="4637600" y="4326275"/>
            <a:ext cx="3934800" cy="449100"/>
          </a:xfrm>
          <a:prstGeom prst="rect">
            <a:avLst/>
          </a:prstGeom>
        </p:spPr>
        <p:txBody>
          <a:bodyPr anchorCtr="0" anchor="ctr"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56" name="Google Shape;156;p15"/>
          <p:cNvSpPr txBox="1"/>
          <p:nvPr>
            <p:ph idx="3" type="subTitle"/>
          </p:nvPr>
        </p:nvSpPr>
        <p:spPr>
          <a:xfrm>
            <a:off x="1603898" y="4342896"/>
            <a:ext cx="2372700" cy="415800"/>
          </a:xfrm>
          <a:prstGeom prst="rect">
            <a:avLst/>
          </a:prstGeom>
        </p:spPr>
        <p:txBody>
          <a:bodyPr anchorCtr="0" anchor="ctr" bIns="0" lIns="0" spcFirstLastPara="1" rIns="0" wrap="square" tIns="0">
            <a:noAutofit/>
          </a:bodyPr>
          <a:lstStyle>
            <a:lvl1pPr lvl="0">
              <a:spcBef>
                <a:spcPts val="0"/>
              </a:spcBef>
              <a:spcAft>
                <a:spcPts val="0"/>
              </a:spcAft>
              <a:buNone/>
              <a:defRPr sz="1200"/>
            </a:lvl1pPr>
            <a:lvl2pPr lvl="1">
              <a:spcBef>
                <a:spcPts val="0"/>
              </a:spcBef>
              <a:spcAft>
                <a:spcPts val="0"/>
              </a:spcAft>
              <a:buNone/>
              <a:defRPr sz="1200"/>
            </a:lvl2pPr>
            <a:lvl3pPr lvl="2">
              <a:spcBef>
                <a:spcPts val="0"/>
              </a:spcBef>
              <a:spcAft>
                <a:spcPts val="0"/>
              </a:spcAft>
              <a:buNone/>
              <a:defRPr sz="1200"/>
            </a:lvl3pPr>
            <a:lvl4pPr lvl="3">
              <a:spcBef>
                <a:spcPts val="0"/>
              </a:spcBef>
              <a:spcAft>
                <a:spcPts val="0"/>
              </a:spcAft>
              <a:buNone/>
              <a:defRPr sz="1200"/>
            </a:lvl4pPr>
            <a:lvl5pPr lvl="4">
              <a:spcBef>
                <a:spcPts val="0"/>
              </a:spcBef>
              <a:spcAft>
                <a:spcPts val="0"/>
              </a:spcAft>
              <a:buNone/>
              <a:defRPr sz="1200"/>
            </a:lvl5pPr>
            <a:lvl6pPr lvl="5">
              <a:spcBef>
                <a:spcPts val="0"/>
              </a:spcBef>
              <a:spcAft>
                <a:spcPts val="0"/>
              </a:spcAft>
              <a:buNone/>
              <a:defRPr sz="1200"/>
            </a:lvl6pPr>
            <a:lvl7pPr lvl="6">
              <a:spcBef>
                <a:spcPts val="0"/>
              </a:spcBef>
              <a:spcAft>
                <a:spcPts val="0"/>
              </a:spcAft>
              <a:buNone/>
              <a:defRPr sz="1200"/>
            </a:lvl7pPr>
            <a:lvl8pPr lvl="7">
              <a:spcBef>
                <a:spcPts val="0"/>
              </a:spcBef>
              <a:spcAft>
                <a:spcPts val="0"/>
              </a:spcAft>
              <a:buNone/>
              <a:defRPr sz="1200"/>
            </a:lvl8pPr>
            <a:lvl9pPr lvl="8">
              <a:spcBef>
                <a:spcPts val="0"/>
              </a:spcBef>
              <a:spcAft>
                <a:spcPts val="0"/>
              </a:spcAft>
              <a:buNone/>
              <a:defRPr sz="1200"/>
            </a:lvl9pPr>
          </a:lstStyle>
          <a:p/>
        </p:txBody>
      </p:sp>
      <p:sp>
        <p:nvSpPr>
          <p:cNvPr id="157" name="Google Shape;157;p15"/>
          <p:cNvSpPr txBox="1"/>
          <p:nvPr>
            <p:ph idx="4" type="subTitle"/>
          </p:nvPr>
        </p:nvSpPr>
        <p:spPr>
          <a:xfrm>
            <a:off x="330825" y="4189325"/>
            <a:ext cx="923400" cy="723000"/>
          </a:xfrm>
          <a:prstGeom prst="rect">
            <a:avLst/>
          </a:prstGeom>
        </p:spPr>
        <p:txBody>
          <a:bodyPr anchorCtr="0" anchor="ctr" bIns="0" lIns="0" spcFirstLastPara="1" rIns="0" wrap="square" tIns="0">
            <a:noAutofit/>
          </a:bodyPr>
          <a:lstStyle>
            <a:lvl1pPr lvl="0">
              <a:spcBef>
                <a:spcPts val="0"/>
              </a:spcBef>
              <a:spcAft>
                <a:spcPts val="0"/>
              </a:spcAft>
              <a:buNone/>
              <a:defRPr sz="4800">
                <a:solidFill>
                  <a:schemeClr val="lt2"/>
                </a:solidFill>
              </a:defRPr>
            </a:lvl1pPr>
            <a:lvl2pPr lvl="1">
              <a:spcBef>
                <a:spcPts val="0"/>
              </a:spcBef>
              <a:spcAft>
                <a:spcPts val="0"/>
              </a:spcAft>
              <a:buNone/>
              <a:defRPr sz="4800">
                <a:solidFill>
                  <a:schemeClr val="lt2"/>
                </a:solidFill>
              </a:defRPr>
            </a:lvl2pPr>
            <a:lvl3pPr lvl="2">
              <a:spcBef>
                <a:spcPts val="0"/>
              </a:spcBef>
              <a:spcAft>
                <a:spcPts val="0"/>
              </a:spcAft>
              <a:buNone/>
              <a:defRPr sz="4800">
                <a:solidFill>
                  <a:schemeClr val="lt2"/>
                </a:solidFill>
              </a:defRPr>
            </a:lvl3pPr>
            <a:lvl4pPr lvl="3">
              <a:spcBef>
                <a:spcPts val="0"/>
              </a:spcBef>
              <a:spcAft>
                <a:spcPts val="0"/>
              </a:spcAft>
              <a:buNone/>
              <a:defRPr sz="4800">
                <a:solidFill>
                  <a:schemeClr val="lt2"/>
                </a:solidFill>
              </a:defRPr>
            </a:lvl4pPr>
            <a:lvl5pPr lvl="4">
              <a:spcBef>
                <a:spcPts val="0"/>
              </a:spcBef>
              <a:spcAft>
                <a:spcPts val="0"/>
              </a:spcAft>
              <a:buNone/>
              <a:defRPr sz="4800">
                <a:solidFill>
                  <a:schemeClr val="lt2"/>
                </a:solidFill>
              </a:defRPr>
            </a:lvl5pPr>
            <a:lvl6pPr lvl="5">
              <a:spcBef>
                <a:spcPts val="0"/>
              </a:spcBef>
              <a:spcAft>
                <a:spcPts val="0"/>
              </a:spcAft>
              <a:buNone/>
              <a:defRPr sz="4800">
                <a:solidFill>
                  <a:schemeClr val="lt2"/>
                </a:solidFill>
              </a:defRPr>
            </a:lvl6pPr>
            <a:lvl7pPr lvl="6">
              <a:spcBef>
                <a:spcPts val="0"/>
              </a:spcBef>
              <a:spcAft>
                <a:spcPts val="0"/>
              </a:spcAft>
              <a:buNone/>
              <a:defRPr sz="4800">
                <a:solidFill>
                  <a:schemeClr val="lt2"/>
                </a:solidFill>
              </a:defRPr>
            </a:lvl7pPr>
            <a:lvl8pPr lvl="7">
              <a:spcBef>
                <a:spcPts val="0"/>
              </a:spcBef>
              <a:spcAft>
                <a:spcPts val="0"/>
              </a:spcAft>
              <a:buNone/>
              <a:defRPr sz="4800">
                <a:solidFill>
                  <a:schemeClr val="lt2"/>
                </a:solidFill>
              </a:defRPr>
            </a:lvl8pPr>
            <a:lvl9pPr lvl="8">
              <a:spcBef>
                <a:spcPts val="0"/>
              </a:spcBef>
              <a:spcAft>
                <a:spcPts val="0"/>
              </a:spcAft>
              <a:buNone/>
              <a:defRPr sz="4800">
                <a:solidFill>
                  <a:schemeClr val="lt2"/>
                </a:solidFill>
              </a:defRPr>
            </a:lvl9pPr>
          </a:lstStyle>
          <a:p/>
        </p:txBody>
      </p:sp>
      <p:sp>
        <p:nvSpPr>
          <p:cNvPr id="158" name="Google Shape;158;p15"/>
          <p:cNvSpPr txBox="1"/>
          <p:nvPr>
            <p:ph idx="5" type="body"/>
          </p:nvPr>
        </p:nvSpPr>
        <p:spPr>
          <a:xfrm>
            <a:off x="4637600" y="3322645"/>
            <a:ext cx="3934800" cy="449100"/>
          </a:xfrm>
          <a:prstGeom prst="rect">
            <a:avLst/>
          </a:prstGeom>
        </p:spPr>
        <p:txBody>
          <a:bodyPr anchorCtr="0" anchor="ctr"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59" name="Google Shape;159;p15"/>
          <p:cNvSpPr txBox="1"/>
          <p:nvPr>
            <p:ph idx="6" type="subTitle"/>
          </p:nvPr>
        </p:nvSpPr>
        <p:spPr>
          <a:xfrm>
            <a:off x="1603898" y="3339267"/>
            <a:ext cx="2372700" cy="415800"/>
          </a:xfrm>
          <a:prstGeom prst="rect">
            <a:avLst/>
          </a:prstGeom>
        </p:spPr>
        <p:txBody>
          <a:bodyPr anchorCtr="0" anchor="ctr" bIns="0" lIns="0" spcFirstLastPara="1" rIns="0" wrap="square" tIns="0">
            <a:noAutofit/>
          </a:bodyPr>
          <a:lstStyle>
            <a:lvl1pPr lvl="0">
              <a:spcBef>
                <a:spcPts val="0"/>
              </a:spcBef>
              <a:spcAft>
                <a:spcPts val="0"/>
              </a:spcAft>
              <a:buNone/>
              <a:defRPr sz="1200"/>
            </a:lvl1pPr>
            <a:lvl2pPr lvl="1">
              <a:spcBef>
                <a:spcPts val="0"/>
              </a:spcBef>
              <a:spcAft>
                <a:spcPts val="0"/>
              </a:spcAft>
              <a:buNone/>
              <a:defRPr sz="1200"/>
            </a:lvl2pPr>
            <a:lvl3pPr lvl="2">
              <a:spcBef>
                <a:spcPts val="0"/>
              </a:spcBef>
              <a:spcAft>
                <a:spcPts val="0"/>
              </a:spcAft>
              <a:buNone/>
              <a:defRPr sz="1200"/>
            </a:lvl3pPr>
            <a:lvl4pPr lvl="3">
              <a:spcBef>
                <a:spcPts val="0"/>
              </a:spcBef>
              <a:spcAft>
                <a:spcPts val="0"/>
              </a:spcAft>
              <a:buNone/>
              <a:defRPr sz="1200"/>
            </a:lvl4pPr>
            <a:lvl5pPr lvl="4">
              <a:spcBef>
                <a:spcPts val="0"/>
              </a:spcBef>
              <a:spcAft>
                <a:spcPts val="0"/>
              </a:spcAft>
              <a:buNone/>
              <a:defRPr sz="1200"/>
            </a:lvl5pPr>
            <a:lvl6pPr lvl="5">
              <a:spcBef>
                <a:spcPts val="0"/>
              </a:spcBef>
              <a:spcAft>
                <a:spcPts val="0"/>
              </a:spcAft>
              <a:buNone/>
              <a:defRPr sz="1200"/>
            </a:lvl6pPr>
            <a:lvl7pPr lvl="6">
              <a:spcBef>
                <a:spcPts val="0"/>
              </a:spcBef>
              <a:spcAft>
                <a:spcPts val="0"/>
              </a:spcAft>
              <a:buNone/>
              <a:defRPr sz="1200"/>
            </a:lvl7pPr>
            <a:lvl8pPr lvl="7">
              <a:spcBef>
                <a:spcPts val="0"/>
              </a:spcBef>
              <a:spcAft>
                <a:spcPts val="0"/>
              </a:spcAft>
              <a:buNone/>
              <a:defRPr sz="1200"/>
            </a:lvl8pPr>
            <a:lvl9pPr lvl="8">
              <a:spcBef>
                <a:spcPts val="0"/>
              </a:spcBef>
              <a:spcAft>
                <a:spcPts val="0"/>
              </a:spcAft>
              <a:buNone/>
              <a:defRPr sz="1200"/>
            </a:lvl9pPr>
          </a:lstStyle>
          <a:p/>
        </p:txBody>
      </p:sp>
      <p:sp>
        <p:nvSpPr>
          <p:cNvPr id="160" name="Google Shape;160;p15"/>
          <p:cNvSpPr txBox="1"/>
          <p:nvPr>
            <p:ph idx="7" type="subTitle"/>
          </p:nvPr>
        </p:nvSpPr>
        <p:spPr>
          <a:xfrm>
            <a:off x="330825" y="3185695"/>
            <a:ext cx="923400" cy="723000"/>
          </a:xfrm>
          <a:prstGeom prst="rect">
            <a:avLst/>
          </a:prstGeom>
        </p:spPr>
        <p:txBody>
          <a:bodyPr anchorCtr="0" anchor="ctr" bIns="0" lIns="0" spcFirstLastPara="1" rIns="0" wrap="square" tIns="0">
            <a:noAutofit/>
          </a:bodyPr>
          <a:lstStyle>
            <a:lvl1pPr lvl="0">
              <a:spcBef>
                <a:spcPts val="0"/>
              </a:spcBef>
              <a:spcAft>
                <a:spcPts val="0"/>
              </a:spcAft>
              <a:buNone/>
              <a:defRPr sz="4800">
                <a:solidFill>
                  <a:schemeClr val="lt2"/>
                </a:solidFill>
              </a:defRPr>
            </a:lvl1pPr>
            <a:lvl2pPr lvl="1">
              <a:spcBef>
                <a:spcPts val="0"/>
              </a:spcBef>
              <a:spcAft>
                <a:spcPts val="0"/>
              </a:spcAft>
              <a:buNone/>
              <a:defRPr sz="4800">
                <a:solidFill>
                  <a:schemeClr val="lt2"/>
                </a:solidFill>
              </a:defRPr>
            </a:lvl2pPr>
            <a:lvl3pPr lvl="2">
              <a:spcBef>
                <a:spcPts val="0"/>
              </a:spcBef>
              <a:spcAft>
                <a:spcPts val="0"/>
              </a:spcAft>
              <a:buNone/>
              <a:defRPr sz="4800">
                <a:solidFill>
                  <a:schemeClr val="lt2"/>
                </a:solidFill>
              </a:defRPr>
            </a:lvl3pPr>
            <a:lvl4pPr lvl="3">
              <a:spcBef>
                <a:spcPts val="0"/>
              </a:spcBef>
              <a:spcAft>
                <a:spcPts val="0"/>
              </a:spcAft>
              <a:buNone/>
              <a:defRPr sz="4800">
                <a:solidFill>
                  <a:schemeClr val="lt2"/>
                </a:solidFill>
              </a:defRPr>
            </a:lvl4pPr>
            <a:lvl5pPr lvl="4">
              <a:spcBef>
                <a:spcPts val="0"/>
              </a:spcBef>
              <a:spcAft>
                <a:spcPts val="0"/>
              </a:spcAft>
              <a:buNone/>
              <a:defRPr sz="4800">
                <a:solidFill>
                  <a:schemeClr val="lt2"/>
                </a:solidFill>
              </a:defRPr>
            </a:lvl5pPr>
            <a:lvl6pPr lvl="5">
              <a:spcBef>
                <a:spcPts val="0"/>
              </a:spcBef>
              <a:spcAft>
                <a:spcPts val="0"/>
              </a:spcAft>
              <a:buNone/>
              <a:defRPr sz="4800">
                <a:solidFill>
                  <a:schemeClr val="lt2"/>
                </a:solidFill>
              </a:defRPr>
            </a:lvl6pPr>
            <a:lvl7pPr lvl="6">
              <a:spcBef>
                <a:spcPts val="0"/>
              </a:spcBef>
              <a:spcAft>
                <a:spcPts val="0"/>
              </a:spcAft>
              <a:buNone/>
              <a:defRPr sz="4800">
                <a:solidFill>
                  <a:schemeClr val="lt2"/>
                </a:solidFill>
              </a:defRPr>
            </a:lvl7pPr>
            <a:lvl8pPr lvl="7">
              <a:spcBef>
                <a:spcPts val="0"/>
              </a:spcBef>
              <a:spcAft>
                <a:spcPts val="0"/>
              </a:spcAft>
              <a:buNone/>
              <a:defRPr sz="4800">
                <a:solidFill>
                  <a:schemeClr val="lt2"/>
                </a:solidFill>
              </a:defRPr>
            </a:lvl8pPr>
            <a:lvl9pPr lvl="8">
              <a:spcBef>
                <a:spcPts val="0"/>
              </a:spcBef>
              <a:spcAft>
                <a:spcPts val="0"/>
              </a:spcAft>
              <a:buNone/>
              <a:defRPr sz="4800">
                <a:solidFill>
                  <a:schemeClr val="lt2"/>
                </a:solidFill>
              </a:defRPr>
            </a:lvl9pPr>
          </a:lstStyle>
          <a:p/>
        </p:txBody>
      </p:sp>
      <p:sp>
        <p:nvSpPr>
          <p:cNvPr id="161" name="Google Shape;161;p15"/>
          <p:cNvSpPr txBox="1"/>
          <p:nvPr>
            <p:ph idx="8" type="body"/>
          </p:nvPr>
        </p:nvSpPr>
        <p:spPr>
          <a:xfrm>
            <a:off x="4637600" y="2341985"/>
            <a:ext cx="3934800" cy="449100"/>
          </a:xfrm>
          <a:prstGeom prst="rect">
            <a:avLst/>
          </a:prstGeom>
        </p:spPr>
        <p:txBody>
          <a:bodyPr anchorCtr="0" anchor="ctr"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62" name="Google Shape;162;p15"/>
          <p:cNvSpPr txBox="1"/>
          <p:nvPr>
            <p:ph idx="9" type="subTitle"/>
          </p:nvPr>
        </p:nvSpPr>
        <p:spPr>
          <a:xfrm>
            <a:off x="1603898" y="2358608"/>
            <a:ext cx="2372700" cy="415800"/>
          </a:xfrm>
          <a:prstGeom prst="rect">
            <a:avLst/>
          </a:prstGeom>
        </p:spPr>
        <p:txBody>
          <a:bodyPr anchorCtr="0" anchor="ctr" bIns="0" lIns="0" spcFirstLastPara="1" rIns="0" wrap="square" tIns="0">
            <a:noAutofit/>
          </a:bodyPr>
          <a:lstStyle>
            <a:lvl1pPr lvl="0">
              <a:spcBef>
                <a:spcPts val="0"/>
              </a:spcBef>
              <a:spcAft>
                <a:spcPts val="0"/>
              </a:spcAft>
              <a:buNone/>
              <a:defRPr sz="1200"/>
            </a:lvl1pPr>
            <a:lvl2pPr lvl="1">
              <a:spcBef>
                <a:spcPts val="0"/>
              </a:spcBef>
              <a:spcAft>
                <a:spcPts val="0"/>
              </a:spcAft>
              <a:buNone/>
              <a:defRPr sz="1200"/>
            </a:lvl2pPr>
            <a:lvl3pPr lvl="2">
              <a:spcBef>
                <a:spcPts val="0"/>
              </a:spcBef>
              <a:spcAft>
                <a:spcPts val="0"/>
              </a:spcAft>
              <a:buNone/>
              <a:defRPr sz="1200"/>
            </a:lvl3pPr>
            <a:lvl4pPr lvl="3">
              <a:spcBef>
                <a:spcPts val="0"/>
              </a:spcBef>
              <a:spcAft>
                <a:spcPts val="0"/>
              </a:spcAft>
              <a:buNone/>
              <a:defRPr sz="1200"/>
            </a:lvl4pPr>
            <a:lvl5pPr lvl="4">
              <a:spcBef>
                <a:spcPts val="0"/>
              </a:spcBef>
              <a:spcAft>
                <a:spcPts val="0"/>
              </a:spcAft>
              <a:buNone/>
              <a:defRPr sz="1200"/>
            </a:lvl5pPr>
            <a:lvl6pPr lvl="5">
              <a:spcBef>
                <a:spcPts val="0"/>
              </a:spcBef>
              <a:spcAft>
                <a:spcPts val="0"/>
              </a:spcAft>
              <a:buNone/>
              <a:defRPr sz="1200"/>
            </a:lvl6pPr>
            <a:lvl7pPr lvl="6">
              <a:spcBef>
                <a:spcPts val="0"/>
              </a:spcBef>
              <a:spcAft>
                <a:spcPts val="0"/>
              </a:spcAft>
              <a:buNone/>
              <a:defRPr sz="1200"/>
            </a:lvl7pPr>
            <a:lvl8pPr lvl="7">
              <a:spcBef>
                <a:spcPts val="0"/>
              </a:spcBef>
              <a:spcAft>
                <a:spcPts val="0"/>
              </a:spcAft>
              <a:buNone/>
              <a:defRPr sz="1200"/>
            </a:lvl8pPr>
            <a:lvl9pPr lvl="8">
              <a:spcBef>
                <a:spcPts val="0"/>
              </a:spcBef>
              <a:spcAft>
                <a:spcPts val="0"/>
              </a:spcAft>
              <a:buNone/>
              <a:defRPr sz="1200"/>
            </a:lvl9pPr>
          </a:lstStyle>
          <a:p/>
        </p:txBody>
      </p:sp>
      <p:sp>
        <p:nvSpPr>
          <p:cNvPr id="163" name="Google Shape;163;p15"/>
          <p:cNvSpPr txBox="1"/>
          <p:nvPr>
            <p:ph idx="13" type="subTitle"/>
          </p:nvPr>
        </p:nvSpPr>
        <p:spPr>
          <a:xfrm>
            <a:off x="330825" y="2205037"/>
            <a:ext cx="923400" cy="723000"/>
          </a:xfrm>
          <a:prstGeom prst="rect">
            <a:avLst/>
          </a:prstGeom>
        </p:spPr>
        <p:txBody>
          <a:bodyPr anchorCtr="0" anchor="ctr" bIns="0" lIns="0" spcFirstLastPara="1" rIns="0" wrap="square" tIns="0">
            <a:noAutofit/>
          </a:bodyPr>
          <a:lstStyle>
            <a:lvl1pPr lvl="0">
              <a:spcBef>
                <a:spcPts val="0"/>
              </a:spcBef>
              <a:spcAft>
                <a:spcPts val="0"/>
              </a:spcAft>
              <a:buNone/>
              <a:defRPr sz="4800">
                <a:solidFill>
                  <a:schemeClr val="lt2"/>
                </a:solidFill>
              </a:defRPr>
            </a:lvl1pPr>
            <a:lvl2pPr lvl="1">
              <a:spcBef>
                <a:spcPts val="0"/>
              </a:spcBef>
              <a:spcAft>
                <a:spcPts val="0"/>
              </a:spcAft>
              <a:buNone/>
              <a:defRPr sz="4800">
                <a:solidFill>
                  <a:schemeClr val="lt2"/>
                </a:solidFill>
              </a:defRPr>
            </a:lvl2pPr>
            <a:lvl3pPr lvl="2">
              <a:spcBef>
                <a:spcPts val="0"/>
              </a:spcBef>
              <a:spcAft>
                <a:spcPts val="0"/>
              </a:spcAft>
              <a:buNone/>
              <a:defRPr sz="4800">
                <a:solidFill>
                  <a:schemeClr val="lt2"/>
                </a:solidFill>
              </a:defRPr>
            </a:lvl3pPr>
            <a:lvl4pPr lvl="3">
              <a:spcBef>
                <a:spcPts val="0"/>
              </a:spcBef>
              <a:spcAft>
                <a:spcPts val="0"/>
              </a:spcAft>
              <a:buNone/>
              <a:defRPr sz="4800">
                <a:solidFill>
                  <a:schemeClr val="lt2"/>
                </a:solidFill>
              </a:defRPr>
            </a:lvl4pPr>
            <a:lvl5pPr lvl="4">
              <a:spcBef>
                <a:spcPts val="0"/>
              </a:spcBef>
              <a:spcAft>
                <a:spcPts val="0"/>
              </a:spcAft>
              <a:buNone/>
              <a:defRPr sz="4800">
                <a:solidFill>
                  <a:schemeClr val="lt2"/>
                </a:solidFill>
              </a:defRPr>
            </a:lvl5pPr>
            <a:lvl6pPr lvl="5">
              <a:spcBef>
                <a:spcPts val="0"/>
              </a:spcBef>
              <a:spcAft>
                <a:spcPts val="0"/>
              </a:spcAft>
              <a:buNone/>
              <a:defRPr sz="4800">
                <a:solidFill>
                  <a:schemeClr val="lt2"/>
                </a:solidFill>
              </a:defRPr>
            </a:lvl6pPr>
            <a:lvl7pPr lvl="6">
              <a:spcBef>
                <a:spcPts val="0"/>
              </a:spcBef>
              <a:spcAft>
                <a:spcPts val="0"/>
              </a:spcAft>
              <a:buNone/>
              <a:defRPr sz="4800">
                <a:solidFill>
                  <a:schemeClr val="lt2"/>
                </a:solidFill>
              </a:defRPr>
            </a:lvl7pPr>
            <a:lvl8pPr lvl="7">
              <a:spcBef>
                <a:spcPts val="0"/>
              </a:spcBef>
              <a:spcAft>
                <a:spcPts val="0"/>
              </a:spcAft>
              <a:buNone/>
              <a:defRPr sz="4800">
                <a:solidFill>
                  <a:schemeClr val="lt2"/>
                </a:solidFill>
              </a:defRPr>
            </a:lvl8pPr>
            <a:lvl9pPr lvl="8">
              <a:spcBef>
                <a:spcPts val="0"/>
              </a:spcBef>
              <a:spcAft>
                <a:spcPts val="0"/>
              </a:spcAft>
              <a:buNone/>
              <a:defRPr sz="4800">
                <a:solidFill>
                  <a:schemeClr val="lt2"/>
                </a:solidFill>
              </a:defRPr>
            </a:lvl9pPr>
          </a:lstStyle>
          <a:p/>
        </p:txBody>
      </p:sp>
      <p:sp>
        <p:nvSpPr>
          <p:cNvPr id="164" name="Google Shape;164;p15"/>
          <p:cNvSpPr txBox="1"/>
          <p:nvPr>
            <p:ph idx="14" type="body"/>
          </p:nvPr>
        </p:nvSpPr>
        <p:spPr>
          <a:xfrm>
            <a:off x="4637600" y="1361325"/>
            <a:ext cx="3934800" cy="449100"/>
          </a:xfrm>
          <a:prstGeom prst="rect">
            <a:avLst/>
          </a:prstGeom>
        </p:spPr>
        <p:txBody>
          <a:bodyPr anchorCtr="0" anchor="ctr"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65" name="Google Shape;165;p15"/>
          <p:cNvSpPr txBox="1"/>
          <p:nvPr>
            <p:ph idx="15" type="subTitle"/>
          </p:nvPr>
        </p:nvSpPr>
        <p:spPr>
          <a:xfrm>
            <a:off x="1603898" y="1377949"/>
            <a:ext cx="2372700" cy="415800"/>
          </a:xfrm>
          <a:prstGeom prst="rect">
            <a:avLst/>
          </a:prstGeom>
        </p:spPr>
        <p:txBody>
          <a:bodyPr anchorCtr="0" anchor="ctr" bIns="0" lIns="0" spcFirstLastPara="1" rIns="0" wrap="square" tIns="0">
            <a:noAutofit/>
          </a:bodyPr>
          <a:lstStyle>
            <a:lvl1pPr lvl="0">
              <a:spcBef>
                <a:spcPts val="0"/>
              </a:spcBef>
              <a:spcAft>
                <a:spcPts val="0"/>
              </a:spcAft>
              <a:buNone/>
              <a:defRPr sz="1200"/>
            </a:lvl1pPr>
            <a:lvl2pPr lvl="1">
              <a:spcBef>
                <a:spcPts val="0"/>
              </a:spcBef>
              <a:spcAft>
                <a:spcPts val="0"/>
              </a:spcAft>
              <a:buNone/>
              <a:defRPr sz="1200"/>
            </a:lvl2pPr>
            <a:lvl3pPr lvl="2">
              <a:spcBef>
                <a:spcPts val="0"/>
              </a:spcBef>
              <a:spcAft>
                <a:spcPts val="0"/>
              </a:spcAft>
              <a:buNone/>
              <a:defRPr sz="1200"/>
            </a:lvl3pPr>
            <a:lvl4pPr lvl="3">
              <a:spcBef>
                <a:spcPts val="0"/>
              </a:spcBef>
              <a:spcAft>
                <a:spcPts val="0"/>
              </a:spcAft>
              <a:buNone/>
              <a:defRPr sz="1200"/>
            </a:lvl4pPr>
            <a:lvl5pPr lvl="4">
              <a:spcBef>
                <a:spcPts val="0"/>
              </a:spcBef>
              <a:spcAft>
                <a:spcPts val="0"/>
              </a:spcAft>
              <a:buNone/>
              <a:defRPr sz="1200"/>
            </a:lvl5pPr>
            <a:lvl6pPr lvl="5">
              <a:spcBef>
                <a:spcPts val="0"/>
              </a:spcBef>
              <a:spcAft>
                <a:spcPts val="0"/>
              </a:spcAft>
              <a:buNone/>
              <a:defRPr sz="1200"/>
            </a:lvl6pPr>
            <a:lvl7pPr lvl="6">
              <a:spcBef>
                <a:spcPts val="0"/>
              </a:spcBef>
              <a:spcAft>
                <a:spcPts val="0"/>
              </a:spcAft>
              <a:buNone/>
              <a:defRPr sz="1200"/>
            </a:lvl7pPr>
            <a:lvl8pPr lvl="7">
              <a:spcBef>
                <a:spcPts val="0"/>
              </a:spcBef>
              <a:spcAft>
                <a:spcPts val="0"/>
              </a:spcAft>
              <a:buNone/>
              <a:defRPr sz="1200"/>
            </a:lvl8pPr>
            <a:lvl9pPr lvl="8">
              <a:spcBef>
                <a:spcPts val="0"/>
              </a:spcBef>
              <a:spcAft>
                <a:spcPts val="0"/>
              </a:spcAft>
              <a:buNone/>
              <a:defRPr sz="1200"/>
            </a:lvl9pPr>
          </a:lstStyle>
          <a:p/>
        </p:txBody>
      </p:sp>
      <p:sp>
        <p:nvSpPr>
          <p:cNvPr id="166" name="Google Shape;166;p15"/>
          <p:cNvSpPr txBox="1"/>
          <p:nvPr>
            <p:ph idx="16" type="subTitle"/>
          </p:nvPr>
        </p:nvSpPr>
        <p:spPr>
          <a:xfrm>
            <a:off x="330825" y="1224378"/>
            <a:ext cx="923400" cy="723000"/>
          </a:xfrm>
          <a:prstGeom prst="rect">
            <a:avLst/>
          </a:prstGeom>
        </p:spPr>
        <p:txBody>
          <a:bodyPr anchorCtr="0" anchor="ctr" bIns="0" lIns="0" spcFirstLastPara="1" rIns="0" wrap="square" tIns="0">
            <a:noAutofit/>
          </a:bodyPr>
          <a:lstStyle>
            <a:lvl1pPr lvl="0">
              <a:spcBef>
                <a:spcPts val="0"/>
              </a:spcBef>
              <a:spcAft>
                <a:spcPts val="0"/>
              </a:spcAft>
              <a:buNone/>
              <a:defRPr sz="4800">
                <a:solidFill>
                  <a:schemeClr val="lt2"/>
                </a:solidFill>
              </a:defRPr>
            </a:lvl1pPr>
            <a:lvl2pPr lvl="1">
              <a:spcBef>
                <a:spcPts val="0"/>
              </a:spcBef>
              <a:spcAft>
                <a:spcPts val="0"/>
              </a:spcAft>
              <a:buNone/>
              <a:defRPr sz="4800">
                <a:solidFill>
                  <a:schemeClr val="lt2"/>
                </a:solidFill>
              </a:defRPr>
            </a:lvl2pPr>
            <a:lvl3pPr lvl="2">
              <a:spcBef>
                <a:spcPts val="0"/>
              </a:spcBef>
              <a:spcAft>
                <a:spcPts val="0"/>
              </a:spcAft>
              <a:buNone/>
              <a:defRPr sz="4800">
                <a:solidFill>
                  <a:schemeClr val="lt2"/>
                </a:solidFill>
              </a:defRPr>
            </a:lvl3pPr>
            <a:lvl4pPr lvl="3">
              <a:spcBef>
                <a:spcPts val="0"/>
              </a:spcBef>
              <a:spcAft>
                <a:spcPts val="0"/>
              </a:spcAft>
              <a:buNone/>
              <a:defRPr sz="4800">
                <a:solidFill>
                  <a:schemeClr val="lt2"/>
                </a:solidFill>
              </a:defRPr>
            </a:lvl4pPr>
            <a:lvl5pPr lvl="4">
              <a:spcBef>
                <a:spcPts val="0"/>
              </a:spcBef>
              <a:spcAft>
                <a:spcPts val="0"/>
              </a:spcAft>
              <a:buNone/>
              <a:defRPr sz="4800">
                <a:solidFill>
                  <a:schemeClr val="lt2"/>
                </a:solidFill>
              </a:defRPr>
            </a:lvl5pPr>
            <a:lvl6pPr lvl="5">
              <a:spcBef>
                <a:spcPts val="0"/>
              </a:spcBef>
              <a:spcAft>
                <a:spcPts val="0"/>
              </a:spcAft>
              <a:buNone/>
              <a:defRPr sz="4800">
                <a:solidFill>
                  <a:schemeClr val="lt2"/>
                </a:solidFill>
              </a:defRPr>
            </a:lvl6pPr>
            <a:lvl7pPr lvl="6">
              <a:spcBef>
                <a:spcPts val="0"/>
              </a:spcBef>
              <a:spcAft>
                <a:spcPts val="0"/>
              </a:spcAft>
              <a:buNone/>
              <a:defRPr sz="4800">
                <a:solidFill>
                  <a:schemeClr val="lt2"/>
                </a:solidFill>
              </a:defRPr>
            </a:lvl7pPr>
            <a:lvl8pPr lvl="7">
              <a:spcBef>
                <a:spcPts val="0"/>
              </a:spcBef>
              <a:spcAft>
                <a:spcPts val="0"/>
              </a:spcAft>
              <a:buNone/>
              <a:defRPr sz="4800">
                <a:solidFill>
                  <a:schemeClr val="lt2"/>
                </a:solidFill>
              </a:defRPr>
            </a:lvl8pPr>
            <a:lvl9pPr lvl="8">
              <a:spcBef>
                <a:spcPts val="0"/>
              </a:spcBef>
              <a:spcAft>
                <a:spcPts val="0"/>
              </a:spcAft>
              <a:buNone/>
              <a:defRPr sz="4800">
                <a:solidFill>
                  <a:schemeClr val="lt2"/>
                </a:solidFill>
              </a:defRPr>
            </a:lvl9pPr>
          </a:lstStyle>
          <a:p/>
        </p:txBody>
      </p:sp>
      <p:sp>
        <p:nvSpPr>
          <p:cNvPr id="167" name="Google Shape;167;p15"/>
          <p:cNvSpPr txBox="1"/>
          <p:nvPr>
            <p:ph idx="17" type="title"/>
          </p:nvPr>
        </p:nvSpPr>
        <p:spPr>
          <a:xfrm>
            <a:off x="228600" y="457200"/>
            <a:ext cx="4160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ards">
  <p:cSld name="CUSTOM_8_1_1_1_1_1_1_1_1_1_1_1_1_1_1_1_1_1_1_1_1_1_1_1_1_1_1">
    <p:spTree>
      <p:nvGrpSpPr>
        <p:cNvPr id="168" name="Shape 168"/>
        <p:cNvGrpSpPr/>
        <p:nvPr/>
      </p:nvGrpSpPr>
      <p:grpSpPr>
        <a:xfrm>
          <a:off x="0" y="0"/>
          <a:ext cx="0" cy="0"/>
          <a:chOff x="0" y="0"/>
          <a:chExt cx="0" cy="0"/>
        </a:xfrm>
      </p:grpSpPr>
      <p:sp>
        <p:nvSpPr>
          <p:cNvPr id="169" name="Google Shape;169;p16"/>
          <p:cNvSpPr txBox="1"/>
          <p:nvPr>
            <p:ph idx="1" type="body"/>
          </p:nvPr>
        </p:nvSpPr>
        <p:spPr>
          <a:xfrm>
            <a:off x="3316788" y="1516150"/>
            <a:ext cx="2513100" cy="7140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70" name="Google Shape;170;p16"/>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71" name="Google Shape;171;p16"/>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72" name="Google Shape;172;p16"/>
          <p:cNvSpPr txBox="1"/>
          <p:nvPr>
            <p:ph idx="3" type="subTitle"/>
          </p:nvPr>
        </p:nvSpPr>
        <p:spPr>
          <a:xfrm>
            <a:off x="355609" y="549950"/>
            <a:ext cx="2433900" cy="431700"/>
          </a:xfrm>
          <a:prstGeom prst="rect">
            <a:avLst/>
          </a:prstGeom>
        </p:spPr>
        <p:txBody>
          <a:bodyPr anchorCtr="0" anchor="t" bIns="0" lIns="0" spcFirstLastPara="1" rIns="0" wrap="square" tIns="0">
            <a:noAutofit/>
          </a:bodyPr>
          <a:lstStyle>
            <a:lvl1pPr lvl="0">
              <a:lnSpc>
                <a:spcPct val="95000"/>
              </a:lnSpc>
              <a:spcBef>
                <a:spcPts val="0"/>
              </a:spcBef>
              <a:spcAft>
                <a:spcPts val="0"/>
              </a:spcAft>
              <a:buNone/>
              <a:defRPr sz="1600"/>
            </a:lvl1pPr>
            <a:lvl2pPr lvl="1">
              <a:lnSpc>
                <a:spcPct val="95000"/>
              </a:lnSpc>
              <a:spcBef>
                <a:spcPts val="0"/>
              </a:spcBef>
              <a:spcAft>
                <a:spcPts val="0"/>
              </a:spcAft>
              <a:buNone/>
              <a:defRPr sz="1600"/>
            </a:lvl2pPr>
            <a:lvl3pPr lvl="2">
              <a:lnSpc>
                <a:spcPct val="95000"/>
              </a:lnSpc>
              <a:spcBef>
                <a:spcPts val="0"/>
              </a:spcBef>
              <a:spcAft>
                <a:spcPts val="0"/>
              </a:spcAft>
              <a:buNone/>
              <a:defRPr sz="1600"/>
            </a:lvl3pPr>
            <a:lvl4pPr lvl="3">
              <a:lnSpc>
                <a:spcPct val="95000"/>
              </a:lnSpc>
              <a:spcBef>
                <a:spcPts val="0"/>
              </a:spcBef>
              <a:spcAft>
                <a:spcPts val="0"/>
              </a:spcAft>
              <a:buNone/>
              <a:defRPr sz="1600"/>
            </a:lvl4pPr>
            <a:lvl5pPr lvl="4">
              <a:lnSpc>
                <a:spcPct val="95000"/>
              </a:lnSpc>
              <a:spcBef>
                <a:spcPts val="0"/>
              </a:spcBef>
              <a:spcAft>
                <a:spcPts val="0"/>
              </a:spcAft>
              <a:buNone/>
              <a:defRPr sz="1600"/>
            </a:lvl5pPr>
            <a:lvl6pPr lvl="5">
              <a:lnSpc>
                <a:spcPct val="95000"/>
              </a:lnSpc>
              <a:spcBef>
                <a:spcPts val="0"/>
              </a:spcBef>
              <a:spcAft>
                <a:spcPts val="0"/>
              </a:spcAft>
              <a:buNone/>
              <a:defRPr sz="1600"/>
            </a:lvl6pPr>
            <a:lvl7pPr lvl="6">
              <a:lnSpc>
                <a:spcPct val="95000"/>
              </a:lnSpc>
              <a:spcBef>
                <a:spcPts val="0"/>
              </a:spcBef>
              <a:spcAft>
                <a:spcPts val="0"/>
              </a:spcAft>
              <a:buNone/>
              <a:defRPr sz="1600"/>
            </a:lvl7pPr>
            <a:lvl8pPr lvl="7">
              <a:lnSpc>
                <a:spcPct val="95000"/>
              </a:lnSpc>
              <a:spcBef>
                <a:spcPts val="0"/>
              </a:spcBef>
              <a:spcAft>
                <a:spcPts val="0"/>
              </a:spcAft>
              <a:buNone/>
              <a:defRPr sz="1600"/>
            </a:lvl8pPr>
            <a:lvl9pPr lvl="8">
              <a:lnSpc>
                <a:spcPct val="95000"/>
              </a:lnSpc>
              <a:spcBef>
                <a:spcPts val="0"/>
              </a:spcBef>
              <a:spcAft>
                <a:spcPts val="0"/>
              </a:spcAft>
              <a:buNone/>
              <a:defRPr sz="1600"/>
            </a:lvl9pPr>
          </a:lstStyle>
          <a:p/>
        </p:txBody>
      </p:sp>
      <p:sp>
        <p:nvSpPr>
          <p:cNvPr id="173" name="Google Shape;173;p16"/>
          <p:cNvSpPr txBox="1"/>
          <p:nvPr>
            <p:ph idx="4" type="body"/>
          </p:nvPr>
        </p:nvSpPr>
        <p:spPr>
          <a:xfrm>
            <a:off x="387450" y="1516150"/>
            <a:ext cx="2513100" cy="7140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74" name="Google Shape;174;p16"/>
          <p:cNvSpPr txBox="1"/>
          <p:nvPr>
            <p:ph idx="5" type="subTitle"/>
          </p:nvPr>
        </p:nvSpPr>
        <p:spPr>
          <a:xfrm>
            <a:off x="3284965" y="549950"/>
            <a:ext cx="2433900" cy="431700"/>
          </a:xfrm>
          <a:prstGeom prst="rect">
            <a:avLst/>
          </a:prstGeom>
        </p:spPr>
        <p:txBody>
          <a:bodyPr anchorCtr="0" anchor="t" bIns="0" lIns="0" spcFirstLastPara="1" rIns="0" wrap="square" tIns="0">
            <a:noAutofit/>
          </a:bodyPr>
          <a:lstStyle>
            <a:lvl1pPr lvl="0">
              <a:lnSpc>
                <a:spcPct val="95000"/>
              </a:lnSpc>
              <a:spcBef>
                <a:spcPts val="0"/>
              </a:spcBef>
              <a:spcAft>
                <a:spcPts val="0"/>
              </a:spcAft>
              <a:buNone/>
              <a:defRPr sz="1600"/>
            </a:lvl1pPr>
            <a:lvl2pPr lvl="1">
              <a:lnSpc>
                <a:spcPct val="95000"/>
              </a:lnSpc>
              <a:spcBef>
                <a:spcPts val="0"/>
              </a:spcBef>
              <a:spcAft>
                <a:spcPts val="0"/>
              </a:spcAft>
              <a:buNone/>
              <a:defRPr sz="1600"/>
            </a:lvl2pPr>
            <a:lvl3pPr lvl="2">
              <a:lnSpc>
                <a:spcPct val="95000"/>
              </a:lnSpc>
              <a:spcBef>
                <a:spcPts val="0"/>
              </a:spcBef>
              <a:spcAft>
                <a:spcPts val="0"/>
              </a:spcAft>
              <a:buNone/>
              <a:defRPr sz="1600"/>
            </a:lvl3pPr>
            <a:lvl4pPr lvl="3">
              <a:lnSpc>
                <a:spcPct val="95000"/>
              </a:lnSpc>
              <a:spcBef>
                <a:spcPts val="0"/>
              </a:spcBef>
              <a:spcAft>
                <a:spcPts val="0"/>
              </a:spcAft>
              <a:buNone/>
              <a:defRPr sz="1600"/>
            </a:lvl4pPr>
            <a:lvl5pPr lvl="4">
              <a:lnSpc>
                <a:spcPct val="95000"/>
              </a:lnSpc>
              <a:spcBef>
                <a:spcPts val="0"/>
              </a:spcBef>
              <a:spcAft>
                <a:spcPts val="0"/>
              </a:spcAft>
              <a:buNone/>
              <a:defRPr sz="1600"/>
            </a:lvl5pPr>
            <a:lvl6pPr lvl="5">
              <a:lnSpc>
                <a:spcPct val="95000"/>
              </a:lnSpc>
              <a:spcBef>
                <a:spcPts val="0"/>
              </a:spcBef>
              <a:spcAft>
                <a:spcPts val="0"/>
              </a:spcAft>
              <a:buNone/>
              <a:defRPr sz="1600"/>
            </a:lvl6pPr>
            <a:lvl7pPr lvl="6">
              <a:lnSpc>
                <a:spcPct val="95000"/>
              </a:lnSpc>
              <a:spcBef>
                <a:spcPts val="0"/>
              </a:spcBef>
              <a:spcAft>
                <a:spcPts val="0"/>
              </a:spcAft>
              <a:buNone/>
              <a:defRPr sz="1600"/>
            </a:lvl7pPr>
            <a:lvl8pPr lvl="7">
              <a:lnSpc>
                <a:spcPct val="95000"/>
              </a:lnSpc>
              <a:spcBef>
                <a:spcPts val="0"/>
              </a:spcBef>
              <a:spcAft>
                <a:spcPts val="0"/>
              </a:spcAft>
              <a:buNone/>
              <a:defRPr sz="1600"/>
            </a:lvl8pPr>
            <a:lvl9pPr lvl="8">
              <a:lnSpc>
                <a:spcPct val="95000"/>
              </a:lnSpc>
              <a:spcBef>
                <a:spcPts val="0"/>
              </a:spcBef>
              <a:spcAft>
                <a:spcPts val="0"/>
              </a:spcAft>
              <a:buNone/>
              <a:defRPr sz="1600"/>
            </a:lvl9pPr>
          </a:lstStyle>
          <a:p/>
        </p:txBody>
      </p:sp>
      <p:sp>
        <p:nvSpPr>
          <p:cNvPr id="175" name="Google Shape;175;p16"/>
          <p:cNvSpPr txBox="1"/>
          <p:nvPr>
            <p:ph idx="6" type="subTitle"/>
          </p:nvPr>
        </p:nvSpPr>
        <p:spPr>
          <a:xfrm>
            <a:off x="6213059" y="560550"/>
            <a:ext cx="2433900" cy="431700"/>
          </a:xfrm>
          <a:prstGeom prst="rect">
            <a:avLst/>
          </a:prstGeom>
        </p:spPr>
        <p:txBody>
          <a:bodyPr anchorCtr="0" anchor="t" bIns="0" lIns="0" spcFirstLastPara="1" rIns="0" wrap="square" tIns="0">
            <a:noAutofit/>
          </a:bodyPr>
          <a:lstStyle>
            <a:lvl1pPr lvl="0">
              <a:lnSpc>
                <a:spcPct val="95000"/>
              </a:lnSpc>
              <a:spcBef>
                <a:spcPts val="0"/>
              </a:spcBef>
              <a:spcAft>
                <a:spcPts val="0"/>
              </a:spcAft>
              <a:buNone/>
              <a:defRPr sz="1600"/>
            </a:lvl1pPr>
            <a:lvl2pPr lvl="1">
              <a:lnSpc>
                <a:spcPct val="95000"/>
              </a:lnSpc>
              <a:spcBef>
                <a:spcPts val="0"/>
              </a:spcBef>
              <a:spcAft>
                <a:spcPts val="0"/>
              </a:spcAft>
              <a:buNone/>
              <a:defRPr sz="1600"/>
            </a:lvl2pPr>
            <a:lvl3pPr lvl="2">
              <a:lnSpc>
                <a:spcPct val="95000"/>
              </a:lnSpc>
              <a:spcBef>
                <a:spcPts val="0"/>
              </a:spcBef>
              <a:spcAft>
                <a:spcPts val="0"/>
              </a:spcAft>
              <a:buNone/>
              <a:defRPr sz="1600"/>
            </a:lvl3pPr>
            <a:lvl4pPr lvl="3">
              <a:lnSpc>
                <a:spcPct val="95000"/>
              </a:lnSpc>
              <a:spcBef>
                <a:spcPts val="0"/>
              </a:spcBef>
              <a:spcAft>
                <a:spcPts val="0"/>
              </a:spcAft>
              <a:buNone/>
              <a:defRPr sz="1600"/>
            </a:lvl4pPr>
            <a:lvl5pPr lvl="4">
              <a:lnSpc>
                <a:spcPct val="95000"/>
              </a:lnSpc>
              <a:spcBef>
                <a:spcPts val="0"/>
              </a:spcBef>
              <a:spcAft>
                <a:spcPts val="0"/>
              </a:spcAft>
              <a:buNone/>
              <a:defRPr sz="1600"/>
            </a:lvl5pPr>
            <a:lvl6pPr lvl="5">
              <a:lnSpc>
                <a:spcPct val="95000"/>
              </a:lnSpc>
              <a:spcBef>
                <a:spcPts val="0"/>
              </a:spcBef>
              <a:spcAft>
                <a:spcPts val="0"/>
              </a:spcAft>
              <a:buNone/>
              <a:defRPr sz="1600"/>
            </a:lvl6pPr>
            <a:lvl7pPr lvl="6">
              <a:lnSpc>
                <a:spcPct val="95000"/>
              </a:lnSpc>
              <a:spcBef>
                <a:spcPts val="0"/>
              </a:spcBef>
              <a:spcAft>
                <a:spcPts val="0"/>
              </a:spcAft>
              <a:buNone/>
              <a:defRPr sz="1600"/>
            </a:lvl7pPr>
            <a:lvl8pPr lvl="7">
              <a:lnSpc>
                <a:spcPct val="95000"/>
              </a:lnSpc>
              <a:spcBef>
                <a:spcPts val="0"/>
              </a:spcBef>
              <a:spcAft>
                <a:spcPts val="0"/>
              </a:spcAft>
              <a:buNone/>
              <a:defRPr sz="1600"/>
            </a:lvl8pPr>
            <a:lvl9pPr lvl="8">
              <a:lnSpc>
                <a:spcPct val="95000"/>
              </a:lnSpc>
              <a:spcBef>
                <a:spcPts val="0"/>
              </a:spcBef>
              <a:spcAft>
                <a:spcPts val="0"/>
              </a:spcAft>
              <a:buNone/>
              <a:defRPr sz="1600"/>
            </a:lvl9pPr>
          </a:lstStyle>
          <a:p/>
        </p:txBody>
      </p:sp>
      <p:sp>
        <p:nvSpPr>
          <p:cNvPr id="176" name="Google Shape;176;p16"/>
          <p:cNvSpPr txBox="1"/>
          <p:nvPr>
            <p:ph idx="7" type="body"/>
          </p:nvPr>
        </p:nvSpPr>
        <p:spPr>
          <a:xfrm>
            <a:off x="6244900" y="1526750"/>
            <a:ext cx="2513100" cy="7140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ersona - Alt 2">
  <p:cSld name="CUSTOM_8_1_1_1_1_1_1_1_1_1_1_1_1_1_1_1_1_1_1_1_1_1_1_1_1_1_1_1">
    <p:spTree>
      <p:nvGrpSpPr>
        <p:cNvPr id="177" name="Shape 177"/>
        <p:cNvGrpSpPr/>
        <p:nvPr/>
      </p:nvGrpSpPr>
      <p:grpSpPr>
        <a:xfrm>
          <a:off x="0" y="0"/>
          <a:ext cx="0" cy="0"/>
          <a:chOff x="0" y="0"/>
          <a:chExt cx="0" cy="0"/>
        </a:xfrm>
      </p:grpSpPr>
      <p:sp>
        <p:nvSpPr>
          <p:cNvPr id="178" name="Google Shape;178;p17"/>
          <p:cNvSpPr/>
          <p:nvPr/>
        </p:nvSpPr>
        <p:spPr>
          <a:xfrm rot="10800000">
            <a:off x="-25" y="250"/>
            <a:ext cx="3066900" cy="5147700"/>
          </a:xfrm>
          <a:prstGeom prst="rect">
            <a:avLst/>
          </a:prstGeom>
          <a:gradFill>
            <a:gsLst>
              <a:gs pos="0">
                <a:schemeClr val="accent6"/>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179" name="Google Shape;179;p17"/>
          <p:cNvSpPr txBox="1"/>
          <p:nvPr/>
        </p:nvSpPr>
        <p:spPr>
          <a:xfrm>
            <a:off x="230934" y="1805263"/>
            <a:ext cx="372000" cy="246300"/>
          </a:xfrm>
          <a:prstGeom prst="rect">
            <a:avLst/>
          </a:prstGeom>
          <a:noFill/>
          <a:ln>
            <a:noFill/>
          </a:ln>
        </p:spPr>
        <p:txBody>
          <a:bodyPr anchorCtr="0" anchor="t" bIns="0" lIns="0" spcFirstLastPara="1" rIns="0" wrap="square" tIns="0">
            <a:spAutoFit/>
          </a:bodyPr>
          <a:lstStyle/>
          <a:p>
            <a:pPr indent="0" lvl="0" marL="0" rtl="0" algn="l">
              <a:spcBef>
                <a:spcPts val="0"/>
              </a:spcBef>
              <a:spcAft>
                <a:spcPts val="0"/>
              </a:spcAft>
              <a:buNone/>
            </a:pPr>
            <a:r>
              <a:rPr lang="en" sz="1600">
                <a:solidFill>
                  <a:schemeClr val="dk1"/>
                </a:solidFill>
                <a:latin typeface="Jost"/>
                <a:ea typeface="Jost"/>
                <a:cs typeface="Jost"/>
                <a:sym typeface="Jost"/>
              </a:rPr>
              <a:t>🡖</a:t>
            </a:r>
            <a:endParaRPr sz="1600">
              <a:solidFill>
                <a:schemeClr val="dk1"/>
              </a:solidFill>
              <a:latin typeface="Jost"/>
              <a:ea typeface="Jost"/>
              <a:cs typeface="Jost"/>
              <a:sym typeface="Jost"/>
            </a:endParaRPr>
          </a:p>
        </p:txBody>
      </p:sp>
      <p:sp>
        <p:nvSpPr>
          <p:cNvPr id="180" name="Google Shape;180;p17"/>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81" name="Google Shape;181;p17"/>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82" name="Google Shape;182;p17"/>
          <p:cNvSpPr txBox="1"/>
          <p:nvPr>
            <p:ph idx="3" type="title"/>
          </p:nvPr>
        </p:nvSpPr>
        <p:spPr>
          <a:xfrm>
            <a:off x="230937" y="1593450"/>
            <a:ext cx="2378700" cy="343200"/>
          </a:xfrm>
          <a:prstGeom prst="rect">
            <a:avLst/>
          </a:prstGeom>
        </p:spPr>
        <p:txBody>
          <a:bodyPr anchorCtr="0" anchor="t" bIns="0" lIns="0" spcFirstLastPara="1" rIns="0" wrap="square" tIns="0">
            <a:noAutofit/>
          </a:bodyPr>
          <a:lstStyle>
            <a:lvl1pPr lvl="0">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183" name="Google Shape;183;p17"/>
          <p:cNvSpPr txBox="1"/>
          <p:nvPr>
            <p:ph idx="1" type="body"/>
          </p:nvPr>
        </p:nvSpPr>
        <p:spPr>
          <a:xfrm>
            <a:off x="230938" y="2041800"/>
            <a:ext cx="2378700" cy="9627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84" name="Google Shape;184;p17"/>
          <p:cNvSpPr txBox="1"/>
          <p:nvPr>
            <p:ph idx="4" type="body"/>
          </p:nvPr>
        </p:nvSpPr>
        <p:spPr>
          <a:xfrm>
            <a:off x="3439371" y="907600"/>
            <a:ext cx="2498700" cy="3432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85" name="Google Shape;185;p17"/>
          <p:cNvSpPr txBox="1"/>
          <p:nvPr>
            <p:ph idx="5" type="subTitle"/>
          </p:nvPr>
        </p:nvSpPr>
        <p:spPr>
          <a:xfrm>
            <a:off x="3439363" y="618975"/>
            <a:ext cx="2378700" cy="167700"/>
          </a:xfrm>
          <a:prstGeom prst="rect">
            <a:avLst/>
          </a:prstGeom>
        </p:spPr>
        <p:txBody>
          <a:bodyPr anchorCtr="0" anchor="ctr" bIns="0" lIns="0" spcFirstLastPara="1" rIns="0" wrap="square" tIns="0">
            <a:noAutofit/>
          </a:bodyPr>
          <a:lstStyle>
            <a:lvl1pPr lvl="0">
              <a:spcBef>
                <a:spcPts val="0"/>
              </a:spcBef>
              <a:spcAft>
                <a:spcPts val="0"/>
              </a:spcAft>
              <a:buNone/>
              <a:defRPr sz="1200">
                <a:solidFill>
                  <a:schemeClr val="accent4"/>
                </a:solidFill>
                <a:latin typeface="Jost"/>
                <a:ea typeface="Jost"/>
                <a:cs typeface="Jost"/>
                <a:sym typeface="Jost"/>
              </a:defRPr>
            </a:lvl1pPr>
            <a:lvl2pPr lvl="1">
              <a:spcBef>
                <a:spcPts val="0"/>
              </a:spcBef>
              <a:spcAft>
                <a:spcPts val="0"/>
              </a:spcAft>
              <a:buNone/>
              <a:defRPr sz="1200">
                <a:solidFill>
                  <a:schemeClr val="accent4"/>
                </a:solidFill>
                <a:latin typeface="Jost"/>
                <a:ea typeface="Jost"/>
                <a:cs typeface="Jost"/>
                <a:sym typeface="Jost"/>
              </a:defRPr>
            </a:lvl2pPr>
            <a:lvl3pPr lvl="2">
              <a:spcBef>
                <a:spcPts val="0"/>
              </a:spcBef>
              <a:spcAft>
                <a:spcPts val="0"/>
              </a:spcAft>
              <a:buNone/>
              <a:defRPr sz="1200">
                <a:solidFill>
                  <a:schemeClr val="accent4"/>
                </a:solidFill>
                <a:latin typeface="Jost"/>
                <a:ea typeface="Jost"/>
                <a:cs typeface="Jost"/>
                <a:sym typeface="Jost"/>
              </a:defRPr>
            </a:lvl3pPr>
            <a:lvl4pPr lvl="3">
              <a:spcBef>
                <a:spcPts val="0"/>
              </a:spcBef>
              <a:spcAft>
                <a:spcPts val="0"/>
              </a:spcAft>
              <a:buNone/>
              <a:defRPr sz="1200">
                <a:solidFill>
                  <a:schemeClr val="accent4"/>
                </a:solidFill>
                <a:latin typeface="Jost"/>
                <a:ea typeface="Jost"/>
                <a:cs typeface="Jost"/>
                <a:sym typeface="Jost"/>
              </a:defRPr>
            </a:lvl4pPr>
            <a:lvl5pPr lvl="4">
              <a:spcBef>
                <a:spcPts val="0"/>
              </a:spcBef>
              <a:spcAft>
                <a:spcPts val="0"/>
              </a:spcAft>
              <a:buNone/>
              <a:defRPr sz="1200">
                <a:solidFill>
                  <a:schemeClr val="accent4"/>
                </a:solidFill>
                <a:latin typeface="Jost"/>
                <a:ea typeface="Jost"/>
                <a:cs typeface="Jost"/>
                <a:sym typeface="Jost"/>
              </a:defRPr>
            </a:lvl5pPr>
            <a:lvl6pPr lvl="5">
              <a:spcBef>
                <a:spcPts val="0"/>
              </a:spcBef>
              <a:spcAft>
                <a:spcPts val="0"/>
              </a:spcAft>
              <a:buNone/>
              <a:defRPr sz="1200">
                <a:solidFill>
                  <a:schemeClr val="accent4"/>
                </a:solidFill>
                <a:latin typeface="Jost"/>
                <a:ea typeface="Jost"/>
                <a:cs typeface="Jost"/>
                <a:sym typeface="Jost"/>
              </a:defRPr>
            </a:lvl6pPr>
            <a:lvl7pPr lvl="6">
              <a:spcBef>
                <a:spcPts val="0"/>
              </a:spcBef>
              <a:spcAft>
                <a:spcPts val="0"/>
              </a:spcAft>
              <a:buNone/>
              <a:defRPr sz="1200">
                <a:solidFill>
                  <a:schemeClr val="accent4"/>
                </a:solidFill>
                <a:latin typeface="Jost"/>
                <a:ea typeface="Jost"/>
                <a:cs typeface="Jost"/>
                <a:sym typeface="Jost"/>
              </a:defRPr>
            </a:lvl7pPr>
            <a:lvl8pPr lvl="7">
              <a:spcBef>
                <a:spcPts val="0"/>
              </a:spcBef>
              <a:spcAft>
                <a:spcPts val="0"/>
              </a:spcAft>
              <a:buNone/>
              <a:defRPr sz="1200">
                <a:solidFill>
                  <a:schemeClr val="accent4"/>
                </a:solidFill>
                <a:latin typeface="Jost"/>
                <a:ea typeface="Jost"/>
                <a:cs typeface="Jost"/>
                <a:sym typeface="Jost"/>
              </a:defRPr>
            </a:lvl8pPr>
            <a:lvl9pPr lvl="8">
              <a:spcBef>
                <a:spcPts val="0"/>
              </a:spcBef>
              <a:spcAft>
                <a:spcPts val="0"/>
              </a:spcAft>
              <a:buNone/>
              <a:defRPr sz="1200">
                <a:solidFill>
                  <a:schemeClr val="accent4"/>
                </a:solidFill>
                <a:latin typeface="Jost"/>
                <a:ea typeface="Jost"/>
                <a:cs typeface="Jost"/>
                <a:sym typeface="Jost"/>
              </a:defRPr>
            </a:lvl9pPr>
          </a:lstStyle>
          <a:p/>
        </p:txBody>
      </p:sp>
      <p:sp>
        <p:nvSpPr>
          <p:cNvPr id="186" name="Google Shape;186;p17"/>
          <p:cNvSpPr txBox="1"/>
          <p:nvPr>
            <p:ph idx="6" type="body"/>
          </p:nvPr>
        </p:nvSpPr>
        <p:spPr>
          <a:xfrm>
            <a:off x="3439371" y="2532294"/>
            <a:ext cx="2498700" cy="3432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87" name="Google Shape;187;p17"/>
          <p:cNvSpPr txBox="1"/>
          <p:nvPr>
            <p:ph idx="7" type="subTitle"/>
          </p:nvPr>
        </p:nvSpPr>
        <p:spPr>
          <a:xfrm>
            <a:off x="3439363" y="2243669"/>
            <a:ext cx="2378700" cy="167700"/>
          </a:xfrm>
          <a:prstGeom prst="rect">
            <a:avLst/>
          </a:prstGeom>
        </p:spPr>
        <p:txBody>
          <a:bodyPr anchorCtr="0" anchor="ctr" bIns="0" lIns="0" spcFirstLastPara="1" rIns="0" wrap="square" tIns="0">
            <a:noAutofit/>
          </a:bodyPr>
          <a:lstStyle>
            <a:lvl1pPr lvl="0">
              <a:spcBef>
                <a:spcPts val="0"/>
              </a:spcBef>
              <a:spcAft>
                <a:spcPts val="0"/>
              </a:spcAft>
              <a:buNone/>
              <a:defRPr sz="1200">
                <a:solidFill>
                  <a:schemeClr val="accent4"/>
                </a:solidFill>
                <a:latin typeface="Jost"/>
                <a:ea typeface="Jost"/>
                <a:cs typeface="Jost"/>
                <a:sym typeface="Jost"/>
              </a:defRPr>
            </a:lvl1pPr>
            <a:lvl2pPr lvl="1">
              <a:spcBef>
                <a:spcPts val="0"/>
              </a:spcBef>
              <a:spcAft>
                <a:spcPts val="0"/>
              </a:spcAft>
              <a:buNone/>
              <a:defRPr sz="1200">
                <a:solidFill>
                  <a:schemeClr val="accent4"/>
                </a:solidFill>
                <a:latin typeface="Jost"/>
                <a:ea typeface="Jost"/>
                <a:cs typeface="Jost"/>
                <a:sym typeface="Jost"/>
              </a:defRPr>
            </a:lvl2pPr>
            <a:lvl3pPr lvl="2">
              <a:spcBef>
                <a:spcPts val="0"/>
              </a:spcBef>
              <a:spcAft>
                <a:spcPts val="0"/>
              </a:spcAft>
              <a:buNone/>
              <a:defRPr sz="1200">
                <a:solidFill>
                  <a:schemeClr val="accent4"/>
                </a:solidFill>
                <a:latin typeface="Jost"/>
                <a:ea typeface="Jost"/>
                <a:cs typeface="Jost"/>
                <a:sym typeface="Jost"/>
              </a:defRPr>
            </a:lvl3pPr>
            <a:lvl4pPr lvl="3">
              <a:spcBef>
                <a:spcPts val="0"/>
              </a:spcBef>
              <a:spcAft>
                <a:spcPts val="0"/>
              </a:spcAft>
              <a:buNone/>
              <a:defRPr sz="1200">
                <a:solidFill>
                  <a:schemeClr val="accent4"/>
                </a:solidFill>
                <a:latin typeface="Jost"/>
                <a:ea typeface="Jost"/>
                <a:cs typeface="Jost"/>
                <a:sym typeface="Jost"/>
              </a:defRPr>
            </a:lvl4pPr>
            <a:lvl5pPr lvl="4">
              <a:spcBef>
                <a:spcPts val="0"/>
              </a:spcBef>
              <a:spcAft>
                <a:spcPts val="0"/>
              </a:spcAft>
              <a:buNone/>
              <a:defRPr sz="1200">
                <a:solidFill>
                  <a:schemeClr val="accent4"/>
                </a:solidFill>
                <a:latin typeface="Jost"/>
                <a:ea typeface="Jost"/>
                <a:cs typeface="Jost"/>
                <a:sym typeface="Jost"/>
              </a:defRPr>
            </a:lvl5pPr>
            <a:lvl6pPr lvl="5">
              <a:spcBef>
                <a:spcPts val="0"/>
              </a:spcBef>
              <a:spcAft>
                <a:spcPts val="0"/>
              </a:spcAft>
              <a:buNone/>
              <a:defRPr sz="1200">
                <a:solidFill>
                  <a:schemeClr val="accent4"/>
                </a:solidFill>
                <a:latin typeface="Jost"/>
                <a:ea typeface="Jost"/>
                <a:cs typeface="Jost"/>
                <a:sym typeface="Jost"/>
              </a:defRPr>
            </a:lvl6pPr>
            <a:lvl7pPr lvl="6">
              <a:spcBef>
                <a:spcPts val="0"/>
              </a:spcBef>
              <a:spcAft>
                <a:spcPts val="0"/>
              </a:spcAft>
              <a:buNone/>
              <a:defRPr sz="1200">
                <a:solidFill>
                  <a:schemeClr val="accent4"/>
                </a:solidFill>
                <a:latin typeface="Jost"/>
                <a:ea typeface="Jost"/>
                <a:cs typeface="Jost"/>
                <a:sym typeface="Jost"/>
              </a:defRPr>
            </a:lvl7pPr>
            <a:lvl8pPr lvl="7">
              <a:spcBef>
                <a:spcPts val="0"/>
              </a:spcBef>
              <a:spcAft>
                <a:spcPts val="0"/>
              </a:spcAft>
              <a:buNone/>
              <a:defRPr sz="1200">
                <a:solidFill>
                  <a:schemeClr val="accent4"/>
                </a:solidFill>
                <a:latin typeface="Jost"/>
                <a:ea typeface="Jost"/>
                <a:cs typeface="Jost"/>
                <a:sym typeface="Jost"/>
              </a:defRPr>
            </a:lvl8pPr>
            <a:lvl9pPr lvl="8">
              <a:spcBef>
                <a:spcPts val="0"/>
              </a:spcBef>
              <a:spcAft>
                <a:spcPts val="0"/>
              </a:spcAft>
              <a:buNone/>
              <a:defRPr sz="1200">
                <a:solidFill>
                  <a:schemeClr val="accent4"/>
                </a:solidFill>
                <a:latin typeface="Jost"/>
                <a:ea typeface="Jost"/>
                <a:cs typeface="Jost"/>
                <a:sym typeface="Jost"/>
              </a:defRPr>
            </a:lvl9pPr>
          </a:lstStyle>
          <a:p/>
        </p:txBody>
      </p:sp>
      <p:sp>
        <p:nvSpPr>
          <p:cNvPr id="188" name="Google Shape;188;p17"/>
          <p:cNvSpPr txBox="1"/>
          <p:nvPr>
            <p:ph idx="8" type="body"/>
          </p:nvPr>
        </p:nvSpPr>
        <p:spPr>
          <a:xfrm>
            <a:off x="6313271" y="907600"/>
            <a:ext cx="2498700" cy="3432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89" name="Google Shape;189;p17"/>
          <p:cNvSpPr txBox="1"/>
          <p:nvPr>
            <p:ph idx="9" type="subTitle"/>
          </p:nvPr>
        </p:nvSpPr>
        <p:spPr>
          <a:xfrm>
            <a:off x="6313263" y="618975"/>
            <a:ext cx="2378700" cy="167700"/>
          </a:xfrm>
          <a:prstGeom prst="rect">
            <a:avLst/>
          </a:prstGeom>
        </p:spPr>
        <p:txBody>
          <a:bodyPr anchorCtr="0" anchor="ctr" bIns="0" lIns="0" spcFirstLastPara="1" rIns="0" wrap="square" tIns="0">
            <a:noAutofit/>
          </a:bodyPr>
          <a:lstStyle>
            <a:lvl1pPr lvl="0">
              <a:spcBef>
                <a:spcPts val="0"/>
              </a:spcBef>
              <a:spcAft>
                <a:spcPts val="0"/>
              </a:spcAft>
              <a:buNone/>
              <a:defRPr sz="1200">
                <a:solidFill>
                  <a:schemeClr val="accent4"/>
                </a:solidFill>
                <a:latin typeface="Jost"/>
                <a:ea typeface="Jost"/>
                <a:cs typeface="Jost"/>
                <a:sym typeface="Jost"/>
              </a:defRPr>
            </a:lvl1pPr>
            <a:lvl2pPr lvl="1">
              <a:spcBef>
                <a:spcPts val="0"/>
              </a:spcBef>
              <a:spcAft>
                <a:spcPts val="0"/>
              </a:spcAft>
              <a:buNone/>
              <a:defRPr sz="1200">
                <a:solidFill>
                  <a:schemeClr val="accent4"/>
                </a:solidFill>
                <a:latin typeface="Jost"/>
                <a:ea typeface="Jost"/>
                <a:cs typeface="Jost"/>
                <a:sym typeface="Jost"/>
              </a:defRPr>
            </a:lvl2pPr>
            <a:lvl3pPr lvl="2">
              <a:spcBef>
                <a:spcPts val="0"/>
              </a:spcBef>
              <a:spcAft>
                <a:spcPts val="0"/>
              </a:spcAft>
              <a:buNone/>
              <a:defRPr sz="1200">
                <a:solidFill>
                  <a:schemeClr val="accent4"/>
                </a:solidFill>
                <a:latin typeface="Jost"/>
                <a:ea typeface="Jost"/>
                <a:cs typeface="Jost"/>
                <a:sym typeface="Jost"/>
              </a:defRPr>
            </a:lvl3pPr>
            <a:lvl4pPr lvl="3">
              <a:spcBef>
                <a:spcPts val="0"/>
              </a:spcBef>
              <a:spcAft>
                <a:spcPts val="0"/>
              </a:spcAft>
              <a:buNone/>
              <a:defRPr sz="1200">
                <a:solidFill>
                  <a:schemeClr val="accent4"/>
                </a:solidFill>
                <a:latin typeface="Jost"/>
                <a:ea typeface="Jost"/>
                <a:cs typeface="Jost"/>
                <a:sym typeface="Jost"/>
              </a:defRPr>
            </a:lvl4pPr>
            <a:lvl5pPr lvl="4">
              <a:spcBef>
                <a:spcPts val="0"/>
              </a:spcBef>
              <a:spcAft>
                <a:spcPts val="0"/>
              </a:spcAft>
              <a:buNone/>
              <a:defRPr sz="1200">
                <a:solidFill>
                  <a:schemeClr val="accent4"/>
                </a:solidFill>
                <a:latin typeface="Jost"/>
                <a:ea typeface="Jost"/>
                <a:cs typeface="Jost"/>
                <a:sym typeface="Jost"/>
              </a:defRPr>
            </a:lvl5pPr>
            <a:lvl6pPr lvl="5">
              <a:spcBef>
                <a:spcPts val="0"/>
              </a:spcBef>
              <a:spcAft>
                <a:spcPts val="0"/>
              </a:spcAft>
              <a:buNone/>
              <a:defRPr sz="1200">
                <a:solidFill>
                  <a:schemeClr val="accent4"/>
                </a:solidFill>
                <a:latin typeface="Jost"/>
                <a:ea typeface="Jost"/>
                <a:cs typeface="Jost"/>
                <a:sym typeface="Jost"/>
              </a:defRPr>
            </a:lvl6pPr>
            <a:lvl7pPr lvl="6">
              <a:spcBef>
                <a:spcPts val="0"/>
              </a:spcBef>
              <a:spcAft>
                <a:spcPts val="0"/>
              </a:spcAft>
              <a:buNone/>
              <a:defRPr sz="1200">
                <a:solidFill>
                  <a:schemeClr val="accent4"/>
                </a:solidFill>
                <a:latin typeface="Jost"/>
                <a:ea typeface="Jost"/>
                <a:cs typeface="Jost"/>
                <a:sym typeface="Jost"/>
              </a:defRPr>
            </a:lvl7pPr>
            <a:lvl8pPr lvl="7">
              <a:spcBef>
                <a:spcPts val="0"/>
              </a:spcBef>
              <a:spcAft>
                <a:spcPts val="0"/>
              </a:spcAft>
              <a:buNone/>
              <a:defRPr sz="1200">
                <a:solidFill>
                  <a:schemeClr val="accent4"/>
                </a:solidFill>
                <a:latin typeface="Jost"/>
                <a:ea typeface="Jost"/>
                <a:cs typeface="Jost"/>
                <a:sym typeface="Jost"/>
              </a:defRPr>
            </a:lvl8pPr>
            <a:lvl9pPr lvl="8">
              <a:spcBef>
                <a:spcPts val="0"/>
              </a:spcBef>
              <a:spcAft>
                <a:spcPts val="0"/>
              </a:spcAft>
              <a:buNone/>
              <a:defRPr sz="1200">
                <a:solidFill>
                  <a:schemeClr val="accent4"/>
                </a:solidFill>
                <a:latin typeface="Jost"/>
                <a:ea typeface="Jost"/>
                <a:cs typeface="Jost"/>
                <a:sym typeface="Jost"/>
              </a:defRPr>
            </a:lvl9pPr>
          </a:lstStyle>
          <a:p/>
        </p:txBody>
      </p:sp>
      <p:sp>
        <p:nvSpPr>
          <p:cNvPr id="190" name="Google Shape;190;p17"/>
          <p:cNvSpPr txBox="1"/>
          <p:nvPr>
            <p:ph idx="13" type="body"/>
          </p:nvPr>
        </p:nvSpPr>
        <p:spPr>
          <a:xfrm>
            <a:off x="6313271" y="2532294"/>
            <a:ext cx="2498700" cy="3432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91" name="Google Shape;191;p17"/>
          <p:cNvSpPr txBox="1"/>
          <p:nvPr>
            <p:ph idx="14" type="subTitle"/>
          </p:nvPr>
        </p:nvSpPr>
        <p:spPr>
          <a:xfrm>
            <a:off x="6313263" y="2243669"/>
            <a:ext cx="2378700" cy="167700"/>
          </a:xfrm>
          <a:prstGeom prst="rect">
            <a:avLst/>
          </a:prstGeom>
        </p:spPr>
        <p:txBody>
          <a:bodyPr anchorCtr="0" anchor="ctr" bIns="0" lIns="0" spcFirstLastPara="1" rIns="0" wrap="square" tIns="0">
            <a:noAutofit/>
          </a:bodyPr>
          <a:lstStyle>
            <a:lvl1pPr lvl="0">
              <a:spcBef>
                <a:spcPts val="0"/>
              </a:spcBef>
              <a:spcAft>
                <a:spcPts val="0"/>
              </a:spcAft>
              <a:buNone/>
              <a:defRPr sz="1200">
                <a:solidFill>
                  <a:schemeClr val="accent4"/>
                </a:solidFill>
                <a:latin typeface="Jost"/>
                <a:ea typeface="Jost"/>
                <a:cs typeface="Jost"/>
                <a:sym typeface="Jost"/>
              </a:defRPr>
            </a:lvl1pPr>
            <a:lvl2pPr lvl="1">
              <a:spcBef>
                <a:spcPts val="0"/>
              </a:spcBef>
              <a:spcAft>
                <a:spcPts val="0"/>
              </a:spcAft>
              <a:buNone/>
              <a:defRPr sz="1200">
                <a:solidFill>
                  <a:schemeClr val="accent4"/>
                </a:solidFill>
                <a:latin typeface="Jost"/>
                <a:ea typeface="Jost"/>
                <a:cs typeface="Jost"/>
                <a:sym typeface="Jost"/>
              </a:defRPr>
            </a:lvl2pPr>
            <a:lvl3pPr lvl="2">
              <a:spcBef>
                <a:spcPts val="0"/>
              </a:spcBef>
              <a:spcAft>
                <a:spcPts val="0"/>
              </a:spcAft>
              <a:buNone/>
              <a:defRPr sz="1200">
                <a:solidFill>
                  <a:schemeClr val="accent4"/>
                </a:solidFill>
                <a:latin typeface="Jost"/>
                <a:ea typeface="Jost"/>
                <a:cs typeface="Jost"/>
                <a:sym typeface="Jost"/>
              </a:defRPr>
            </a:lvl3pPr>
            <a:lvl4pPr lvl="3">
              <a:spcBef>
                <a:spcPts val="0"/>
              </a:spcBef>
              <a:spcAft>
                <a:spcPts val="0"/>
              </a:spcAft>
              <a:buNone/>
              <a:defRPr sz="1200">
                <a:solidFill>
                  <a:schemeClr val="accent4"/>
                </a:solidFill>
                <a:latin typeface="Jost"/>
                <a:ea typeface="Jost"/>
                <a:cs typeface="Jost"/>
                <a:sym typeface="Jost"/>
              </a:defRPr>
            </a:lvl4pPr>
            <a:lvl5pPr lvl="4">
              <a:spcBef>
                <a:spcPts val="0"/>
              </a:spcBef>
              <a:spcAft>
                <a:spcPts val="0"/>
              </a:spcAft>
              <a:buNone/>
              <a:defRPr sz="1200">
                <a:solidFill>
                  <a:schemeClr val="accent4"/>
                </a:solidFill>
                <a:latin typeface="Jost"/>
                <a:ea typeface="Jost"/>
                <a:cs typeface="Jost"/>
                <a:sym typeface="Jost"/>
              </a:defRPr>
            </a:lvl5pPr>
            <a:lvl6pPr lvl="5">
              <a:spcBef>
                <a:spcPts val="0"/>
              </a:spcBef>
              <a:spcAft>
                <a:spcPts val="0"/>
              </a:spcAft>
              <a:buNone/>
              <a:defRPr sz="1200">
                <a:solidFill>
                  <a:schemeClr val="accent4"/>
                </a:solidFill>
                <a:latin typeface="Jost"/>
                <a:ea typeface="Jost"/>
                <a:cs typeface="Jost"/>
                <a:sym typeface="Jost"/>
              </a:defRPr>
            </a:lvl6pPr>
            <a:lvl7pPr lvl="6">
              <a:spcBef>
                <a:spcPts val="0"/>
              </a:spcBef>
              <a:spcAft>
                <a:spcPts val="0"/>
              </a:spcAft>
              <a:buNone/>
              <a:defRPr sz="1200">
                <a:solidFill>
                  <a:schemeClr val="accent4"/>
                </a:solidFill>
                <a:latin typeface="Jost"/>
                <a:ea typeface="Jost"/>
                <a:cs typeface="Jost"/>
                <a:sym typeface="Jost"/>
              </a:defRPr>
            </a:lvl7pPr>
            <a:lvl8pPr lvl="7">
              <a:spcBef>
                <a:spcPts val="0"/>
              </a:spcBef>
              <a:spcAft>
                <a:spcPts val="0"/>
              </a:spcAft>
              <a:buNone/>
              <a:defRPr sz="1200">
                <a:solidFill>
                  <a:schemeClr val="accent4"/>
                </a:solidFill>
                <a:latin typeface="Jost"/>
                <a:ea typeface="Jost"/>
                <a:cs typeface="Jost"/>
                <a:sym typeface="Jost"/>
              </a:defRPr>
            </a:lvl8pPr>
            <a:lvl9pPr lvl="8">
              <a:spcBef>
                <a:spcPts val="0"/>
              </a:spcBef>
              <a:spcAft>
                <a:spcPts val="0"/>
              </a:spcAft>
              <a:buNone/>
              <a:defRPr sz="1200">
                <a:solidFill>
                  <a:schemeClr val="accent4"/>
                </a:solidFill>
                <a:latin typeface="Jost"/>
                <a:ea typeface="Jost"/>
                <a:cs typeface="Jost"/>
                <a:sym typeface="Jost"/>
              </a:defRPr>
            </a:lvl9pPr>
          </a:lstStyle>
          <a:p/>
        </p:txBody>
      </p:sp>
      <p:sp>
        <p:nvSpPr>
          <p:cNvPr id="192" name="Google Shape;192;p17"/>
          <p:cNvSpPr txBox="1"/>
          <p:nvPr>
            <p:ph idx="15" type="body"/>
          </p:nvPr>
        </p:nvSpPr>
        <p:spPr>
          <a:xfrm>
            <a:off x="230650" y="3875100"/>
            <a:ext cx="2378700" cy="913500"/>
          </a:xfrm>
          <a:prstGeom prst="rect">
            <a:avLst/>
          </a:prstGeom>
        </p:spPr>
        <p:txBody>
          <a:bodyPr anchorCtr="0" anchor="t" bIns="0" lIns="0" spcFirstLastPara="1" rIns="0" wrap="square" tIns="0">
            <a:spAutoFit/>
          </a:bodyPr>
          <a:lstStyle>
            <a:lvl1pPr indent="-304800" lvl="0" marL="457200">
              <a:spcBef>
                <a:spcPts val="0"/>
              </a:spcBef>
              <a:spcAft>
                <a:spcPts val="0"/>
              </a:spcAft>
              <a:buClr>
                <a:schemeClr val="dk1"/>
              </a:buClr>
              <a:buSzPts val="1200"/>
              <a:buFont typeface="Figtree"/>
              <a:buChar char="●"/>
              <a:defRPr>
                <a:latin typeface="Figtree"/>
                <a:ea typeface="Figtree"/>
                <a:cs typeface="Figtree"/>
                <a:sym typeface="Figtree"/>
              </a:defRPr>
            </a:lvl1pPr>
            <a:lvl2pPr indent="-304800" lvl="1" marL="914400">
              <a:spcBef>
                <a:spcPts val="0"/>
              </a:spcBef>
              <a:spcAft>
                <a:spcPts val="0"/>
              </a:spcAft>
              <a:buClr>
                <a:schemeClr val="dk1"/>
              </a:buClr>
              <a:buSzPts val="1200"/>
              <a:buFont typeface="Figtree"/>
              <a:buChar char="○"/>
              <a:defRPr>
                <a:latin typeface="Figtree"/>
                <a:ea typeface="Figtree"/>
                <a:cs typeface="Figtree"/>
                <a:sym typeface="Figtree"/>
              </a:defRPr>
            </a:lvl2pPr>
            <a:lvl3pPr indent="-304800" lvl="2" marL="1371600">
              <a:spcBef>
                <a:spcPts val="0"/>
              </a:spcBef>
              <a:spcAft>
                <a:spcPts val="0"/>
              </a:spcAft>
              <a:buClr>
                <a:schemeClr val="dk1"/>
              </a:buClr>
              <a:buSzPts val="1200"/>
              <a:buFont typeface="Figtree"/>
              <a:buChar char="■"/>
              <a:defRPr>
                <a:latin typeface="Figtree"/>
                <a:ea typeface="Figtree"/>
                <a:cs typeface="Figtree"/>
                <a:sym typeface="Figtree"/>
              </a:defRPr>
            </a:lvl3pPr>
            <a:lvl4pPr indent="-304800" lvl="3" marL="1828800">
              <a:spcBef>
                <a:spcPts val="0"/>
              </a:spcBef>
              <a:spcAft>
                <a:spcPts val="0"/>
              </a:spcAft>
              <a:buClr>
                <a:schemeClr val="dk1"/>
              </a:buClr>
              <a:buSzPts val="1200"/>
              <a:buFont typeface="Figtree"/>
              <a:buChar char="●"/>
              <a:defRPr>
                <a:latin typeface="Figtree"/>
                <a:ea typeface="Figtree"/>
                <a:cs typeface="Figtree"/>
                <a:sym typeface="Figtree"/>
              </a:defRPr>
            </a:lvl4pPr>
            <a:lvl5pPr indent="-304800" lvl="4" marL="2286000">
              <a:spcBef>
                <a:spcPts val="0"/>
              </a:spcBef>
              <a:spcAft>
                <a:spcPts val="0"/>
              </a:spcAft>
              <a:buClr>
                <a:schemeClr val="dk1"/>
              </a:buClr>
              <a:buSzPts val="1200"/>
              <a:buFont typeface="Figtree"/>
              <a:buChar char="○"/>
              <a:defRPr>
                <a:latin typeface="Figtree"/>
                <a:ea typeface="Figtree"/>
                <a:cs typeface="Figtree"/>
                <a:sym typeface="Figtree"/>
              </a:defRPr>
            </a:lvl5pPr>
            <a:lvl6pPr indent="-304800" lvl="5" marL="2743200">
              <a:spcBef>
                <a:spcPts val="0"/>
              </a:spcBef>
              <a:spcAft>
                <a:spcPts val="0"/>
              </a:spcAft>
              <a:buClr>
                <a:schemeClr val="dk1"/>
              </a:buClr>
              <a:buSzPts val="1200"/>
              <a:buFont typeface="Figtree"/>
              <a:buChar char="■"/>
              <a:defRPr>
                <a:latin typeface="Figtree"/>
                <a:ea typeface="Figtree"/>
                <a:cs typeface="Figtree"/>
                <a:sym typeface="Figtree"/>
              </a:defRPr>
            </a:lvl6pPr>
            <a:lvl7pPr indent="-304800" lvl="6" marL="3200400">
              <a:spcBef>
                <a:spcPts val="0"/>
              </a:spcBef>
              <a:spcAft>
                <a:spcPts val="0"/>
              </a:spcAft>
              <a:buClr>
                <a:schemeClr val="dk1"/>
              </a:buClr>
              <a:buSzPts val="1200"/>
              <a:buFont typeface="Figtree"/>
              <a:buChar char="●"/>
              <a:defRPr>
                <a:latin typeface="Figtree"/>
                <a:ea typeface="Figtree"/>
                <a:cs typeface="Figtree"/>
                <a:sym typeface="Figtree"/>
              </a:defRPr>
            </a:lvl7pPr>
            <a:lvl8pPr indent="-304800" lvl="7" marL="3657600">
              <a:spcBef>
                <a:spcPts val="0"/>
              </a:spcBef>
              <a:spcAft>
                <a:spcPts val="0"/>
              </a:spcAft>
              <a:buClr>
                <a:schemeClr val="dk1"/>
              </a:buClr>
              <a:buSzPts val="1200"/>
              <a:buFont typeface="Figtree"/>
              <a:buChar char="○"/>
              <a:defRPr>
                <a:latin typeface="Figtree"/>
                <a:ea typeface="Figtree"/>
                <a:cs typeface="Figtree"/>
                <a:sym typeface="Figtree"/>
              </a:defRPr>
            </a:lvl8pPr>
            <a:lvl9pPr indent="-304800" lvl="8" marL="4114800">
              <a:spcBef>
                <a:spcPts val="0"/>
              </a:spcBef>
              <a:spcAft>
                <a:spcPts val="0"/>
              </a:spcAft>
              <a:buClr>
                <a:schemeClr val="dk1"/>
              </a:buClr>
              <a:buSzPts val="1200"/>
              <a:buFont typeface="Figtree"/>
              <a:buChar char="■"/>
              <a:defRPr>
                <a:latin typeface="Figtree"/>
                <a:ea typeface="Figtree"/>
                <a:cs typeface="Figtree"/>
                <a:sym typeface="Figtree"/>
              </a:defRPr>
            </a:lvl9pPr>
          </a:lstStyle>
          <a:p/>
        </p:txBody>
      </p:sp>
      <p:sp>
        <p:nvSpPr>
          <p:cNvPr id="193" name="Google Shape;193;p17"/>
          <p:cNvSpPr/>
          <p:nvPr>
            <p:ph idx="16" type="pic"/>
          </p:nvPr>
        </p:nvSpPr>
        <p:spPr>
          <a:xfrm>
            <a:off x="230350" y="457200"/>
            <a:ext cx="853200" cy="1031100"/>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ards">
  <p:cSld name="CUSTOM_14">
    <p:spTree>
      <p:nvGrpSpPr>
        <p:cNvPr id="194" name="Shape 194"/>
        <p:cNvGrpSpPr/>
        <p:nvPr/>
      </p:nvGrpSpPr>
      <p:grpSpPr>
        <a:xfrm>
          <a:off x="0" y="0"/>
          <a:ext cx="0" cy="0"/>
          <a:chOff x="0" y="0"/>
          <a:chExt cx="0" cy="0"/>
        </a:xfrm>
      </p:grpSpPr>
      <p:sp>
        <p:nvSpPr>
          <p:cNvPr id="195" name="Google Shape;195;p18"/>
          <p:cNvSpPr/>
          <p:nvPr/>
        </p:nvSpPr>
        <p:spPr>
          <a:xfrm rot="-2700000">
            <a:off x="1338758" y="-3230594"/>
            <a:ext cx="6464087" cy="6464087"/>
          </a:xfrm>
          <a:prstGeom prst="rtTriangle">
            <a:avLst/>
          </a:prstGeom>
          <a:gradFill>
            <a:gsLst>
              <a:gs pos="0">
                <a:schemeClr val="lt2"/>
              </a:gs>
              <a:gs pos="72000">
                <a:schemeClr val="lt1"/>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Jost"/>
              <a:ea typeface="Jost"/>
              <a:cs typeface="Jost"/>
              <a:sym typeface="Jost"/>
            </a:endParaRPr>
          </a:p>
        </p:txBody>
      </p:sp>
      <p:sp>
        <p:nvSpPr>
          <p:cNvPr id="196" name="Google Shape;196;p18"/>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700"/>
              <a:buFont typeface="Figtree"/>
              <a:buNone/>
              <a:defRPr sz="700"/>
            </a:lvl2pPr>
            <a:lvl3pPr lvl="2">
              <a:spcBef>
                <a:spcPts val="0"/>
              </a:spcBef>
              <a:spcAft>
                <a:spcPts val="0"/>
              </a:spcAft>
              <a:buSzPts val="700"/>
              <a:buFont typeface="Figtree"/>
              <a:buNone/>
              <a:defRPr sz="700"/>
            </a:lvl3pPr>
            <a:lvl4pPr lvl="3">
              <a:spcBef>
                <a:spcPts val="0"/>
              </a:spcBef>
              <a:spcAft>
                <a:spcPts val="0"/>
              </a:spcAft>
              <a:buSzPts val="700"/>
              <a:buFont typeface="Figtree"/>
              <a:buNone/>
              <a:defRPr sz="700"/>
            </a:lvl4pPr>
            <a:lvl5pPr lvl="4">
              <a:spcBef>
                <a:spcPts val="0"/>
              </a:spcBef>
              <a:spcAft>
                <a:spcPts val="0"/>
              </a:spcAft>
              <a:buSzPts val="700"/>
              <a:buFont typeface="Figtree"/>
              <a:buNone/>
              <a:defRPr sz="700"/>
            </a:lvl5pPr>
            <a:lvl6pPr lvl="5">
              <a:spcBef>
                <a:spcPts val="0"/>
              </a:spcBef>
              <a:spcAft>
                <a:spcPts val="0"/>
              </a:spcAft>
              <a:buSzPts val="700"/>
              <a:buFont typeface="Figtree"/>
              <a:buNone/>
              <a:defRPr sz="700"/>
            </a:lvl6pPr>
            <a:lvl7pPr lvl="6">
              <a:spcBef>
                <a:spcPts val="0"/>
              </a:spcBef>
              <a:spcAft>
                <a:spcPts val="0"/>
              </a:spcAft>
              <a:buSzPts val="700"/>
              <a:buFont typeface="Figtree"/>
              <a:buNone/>
              <a:defRPr sz="700"/>
            </a:lvl7pPr>
            <a:lvl8pPr lvl="7">
              <a:spcBef>
                <a:spcPts val="0"/>
              </a:spcBef>
              <a:spcAft>
                <a:spcPts val="0"/>
              </a:spcAft>
              <a:buSzPts val="700"/>
              <a:buFont typeface="Figtree"/>
              <a:buNone/>
              <a:defRPr sz="700"/>
            </a:lvl8pPr>
            <a:lvl9pPr lvl="8">
              <a:spcBef>
                <a:spcPts val="0"/>
              </a:spcBef>
              <a:spcAft>
                <a:spcPts val="0"/>
              </a:spcAft>
              <a:buSzPts val="700"/>
              <a:buFont typeface="Figtree"/>
              <a:buNone/>
              <a:defRPr sz="700"/>
            </a:lvl9pPr>
          </a:lstStyle>
          <a:p/>
        </p:txBody>
      </p:sp>
      <p:sp>
        <p:nvSpPr>
          <p:cNvPr id="197" name="Google Shape;197;p18"/>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700"/>
              <a:buFont typeface="Figtree"/>
              <a:buNone/>
              <a:defRPr sz="700"/>
            </a:lvl2pPr>
            <a:lvl3pPr lvl="2">
              <a:spcBef>
                <a:spcPts val="0"/>
              </a:spcBef>
              <a:spcAft>
                <a:spcPts val="0"/>
              </a:spcAft>
              <a:buSzPts val="700"/>
              <a:buFont typeface="Figtree"/>
              <a:buNone/>
              <a:defRPr sz="700"/>
            </a:lvl3pPr>
            <a:lvl4pPr lvl="3">
              <a:spcBef>
                <a:spcPts val="0"/>
              </a:spcBef>
              <a:spcAft>
                <a:spcPts val="0"/>
              </a:spcAft>
              <a:buSzPts val="700"/>
              <a:buFont typeface="Figtree"/>
              <a:buNone/>
              <a:defRPr sz="700"/>
            </a:lvl4pPr>
            <a:lvl5pPr lvl="4">
              <a:spcBef>
                <a:spcPts val="0"/>
              </a:spcBef>
              <a:spcAft>
                <a:spcPts val="0"/>
              </a:spcAft>
              <a:buSzPts val="700"/>
              <a:buFont typeface="Figtree"/>
              <a:buNone/>
              <a:defRPr sz="700"/>
            </a:lvl5pPr>
            <a:lvl6pPr lvl="5">
              <a:spcBef>
                <a:spcPts val="0"/>
              </a:spcBef>
              <a:spcAft>
                <a:spcPts val="0"/>
              </a:spcAft>
              <a:buSzPts val="700"/>
              <a:buFont typeface="Figtree"/>
              <a:buNone/>
              <a:defRPr sz="700"/>
            </a:lvl6pPr>
            <a:lvl7pPr lvl="6">
              <a:spcBef>
                <a:spcPts val="0"/>
              </a:spcBef>
              <a:spcAft>
                <a:spcPts val="0"/>
              </a:spcAft>
              <a:buSzPts val="700"/>
              <a:buFont typeface="Figtree"/>
              <a:buNone/>
              <a:defRPr sz="700"/>
            </a:lvl7pPr>
            <a:lvl8pPr lvl="7">
              <a:spcBef>
                <a:spcPts val="0"/>
              </a:spcBef>
              <a:spcAft>
                <a:spcPts val="0"/>
              </a:spcAft>
              <a:buSzPts val="700"/>
              <a:buFont typeface="Figtree"/>
              <a:buNone/>
              <a:defRPr sz="700"/>
            </a:lvl8pPr>
            <a:lvl9pPr lvl="8">
              <a:spcBef>
                <a:spcPts val="0"/>
              </a:spcBef>
              <a:spcAft>
                <a:spcPts val="0"/>
              </a:spcAft>
              <a:buSzPts val="700"/>
              <a:buFont typeface="Figtree"/>
              <a:buNone/>
              <a:defRPr sz="700"/>
            </a:lvl9pPr>
          </a:lstStyle>
          <a:p/>
        </p:txBody>
      </p:sp>
      <p:sp>
        <p:nvSpPr>
          <p:cNvPr id="198" name="Google Shape;198;p18"/>
          <p:cNvSpPr txBox="1"/>
          <p:nvPr>
            <p:ph idx="3" type="title"/>
          </p:nvPr>
        </p:nvSpPr>
        <p:spPr>
          <a:xfrm>
            <a:off x="228600" y="457200"/>
            <a:ext cx="4160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199" name="Google Shape;199;p18"/>
          <p:cNvSpPr txBox="1"/>
          <p:nvPr>
            <p:ph idx="1" type="body"/>
          </p:nvPr>
        </p:nvSpPr>
        <p:spPr>
          <a:xfrm>
            <a:off x="429350" y="1801500"/>
            <a:ext cx="1683300" cy="714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00" name="Google Shape;200;p18"/>
          <p:cNvSpPr txBox="1"/>
          <p:nvPr>
            <p:ph idx="4" type="subTitle"/>
          </p:nvPr>
        </p:nvSpPr>
        <p:spPr>
          <a:xfrm>
            <a:off x="429350" y="1286000"/>
            <a:ext cx="1683300" cy="431700"/>
          </a:xfrm>
          <a:prstGeom prst="rect">
            <a:avLst/>
          </a:prstGeom>
        </p:spPr>
        <p:txBody>
          <a:bodyPr anchorCtr="0" anchor="t" bIns="0" lIns="0" spcFirstLastPara="1" rIns="0" wrap="square" tIns="0">
            <a:noAutofit/>
          </a:bodyPr>
          <a:lstStyle>
            <a:lvl1pPr lvl="0">
              <a:lnSpc>
                <a:spcPct val="95000"/>
              </a:lnSpc>
              <a:spcBef>
                <a:spcPts val="0"/>
              </a:spcBef>
              <a:spcAft>
                <a:spcPts val="0"/>
              </a:spcAft>
              <a:buNone/>
              <a:defRPr sz="1200"/>
            </a:lvl1pPr>
            <a:lvl2pPr lvl="1">
              <a:lnSpc>
                <a:spcPct val="95000"/>
              </a:lnSpc>
              <a:spcBef>
                <a:spcPts val="0"/>
              </a:spcBef>
              <a:spcAft>
                <a:spcPts val="0"/>
              </a:spcAft>
              <a:buNone/>
              <a:defRPr sz="1200"/>
            </a:lvl2pPr>
            <a:lvl3pPr lvl="2">
              <a:lnSpc>
                <a:spcPct val="95000"/>
              </a:lnSpc>
              <a:spcBef>
                <a:spcPts val="0"/>
              </a:spcBef>
              <a:spcAft>
                <a:spcPts val="0"/>
              </a:spcAft>
              <a:buNone/>
              <a:defRPr sz="1200"/>
            </a:lvl3pPr>
            <a:lvl4pPr lvl="3">
              <a:lnSpc>
                <a:spcPct val="95000"/>
              </a:lnSpc>
              <a:spcBef>
                <a:spcPts val="0"/>
              </a:spcBef>
              <a:spcAft>
                <a:spcPts val="0"/>
              </a:spcAft>
              <a:buNone/>
              <a:defRPr sz="1200"/>
            </a:lvl4pPr>
            <a:lvl5pPr lvl="4">
              <a:lnSpc>
                <a:spcPct val="95000"/>
              </a:lnSpc>
              <a:spcBef>
                <a:spcPts val="0"/>
              </a:spcBef>
              <a:spcAft>
                <a:spcPts val="0"/>
              </a:spcAft>
              <a:buNone/>
              <a:defRPr sz="1200"/>
            </a:lvl5pPr>
            <a:lvl6pPr lvl="5">
              <a:lnSpc>
                <a:spcPct val="95000"/>
              </a:lnSpc>
              <a:spcBef>
                <a:spcPts val="0"/>
              </a:spcBef>
              <a:spcAft>
                <a:spcPts val="0"/>
              </a:spcAft>
              <a:buNone/>
              <a:defRPr sz="1200"/>
            </a:lvl6pPr>
            <a:lvl7pPr lvl="6">
              <a:lnSpc>
                <a:spcPct val="95000"/>
              </a:lnSpc>
              <a:spcBef>
                <a:spcPts val="0"/>
              </a:spcBef>
              <a:spcAft>
                <a:spcPts val="0"/>
              </a:spcAft>
              <a:buNone/>
              <a:defRPr sz="1200"/>
            </a:lvl7pPr>
            <a:lvl8pPr lvl="7">
              <a:lnSpc>
                <a:spcPct val="95000"/>
              </a:lnSpc>
              <a:spcBef>
                <a:spcPts val="0"/>
              </a:spcBef>
              <a:spcAft>
                <a:spcPts val="0"/>
              </a:spcAft>
              <a:buNone/>
              <a:defRPr sz="1200"/>
            </a:lvl8pPr>
            <a:lvl9pPr lvl="8">
              <a:lnSpc>
                <a:spcPct val="95000"/>
              </a:lnSpc>
              <a:spcBef>
                <a:spcPts val="0"/>
              </a:spcBef>
              <a:spcAft>
                <a:spcPts val="0"/>
              </a:spcAft>
              <a:buNone/>
              <a:defRPr sz="1200"/>
            </a:lvl9pPr>
          </a:lstStyle>
          <a:p/>
        </p:txBody>
      </p:sp>
      <p:sp>
        <p:nvSpPr>
          <p:cNvPr id="201" name="Google Shape;201;p18"/>
          <p:cNvSpPr txBox="1"/>
          <p:nvPr>
            <p:ph idx="5" type="body"/>
          </p:nvPr>
        </p:nvSpPr>
        <p:spPr>
          <a:xfrm>
            <a:off x="4833813" y="1801500"/>
            <a:ext cx="1683300" cy="714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02" name="Google Shape;202;p18"/>
          <p:cNvSpPr txBox="1"/>
          <p:nvPr>
            <p:ph idx="6" type="subTitle"/>
          </p:nvPr>
        </p:nvSpPr>
        <p:spPr>
          <a:xfrm>
            <a:off x="4833813" y="1286000"/>
            <a:ext cx="1683300" cy="431700"/>
          </a:xfrm>
          <a:prstGeom prst="rect">
            <a:avLst/>
          </a:prstGeom>
        </p:spPr>
        <p:txBody>
          <a:bodyPr anchorCtr="0" anchor="t" bIns="0" lIns="0" spcFirstLastPara="1" rIns="0" wrap="square" tIns="0">
            <a:noAutofit/>
          </a:bodyPr>
          <a:lstStyle>
            <a:lvl1pPr lvl="0">
              <a:lnSpc>
                <a:spcPct val="95000"/>
              </a:lnSpc>
              <a:spcBef>
                <a:spcPts val="0"/>
              </a:spcBef>
              <a:spcAft>
                <a:spcPts val="0"/>
              </a:spcAft>
              <a:buNone/>
              <a:defRPr sz="1200"/>
            </a:lvl1pPr>
            <a:lvl2pPr lvl="1">
              <a:lnSpc>
                <a:spcPct val="95000"/>
              </a:lnSpc>
              <a:spcBef>
                <a:spcPts val="0"/>
              </a:spcBef>
              <a:spcAft>
                <a:spcPts val="0"/>
              </a:spcAft>
              <a:buNone/>
              <a:defRPr sz="1200"/>
            </a:lvl2pPr>
            <a:lvl3pPr lvl="2">
              <a:lnSpc>
                <a:spcPct val="95000"/>
              </a:lnSpc>
              <a:spcBef>
                <a:spcPts val="0"/>
              </a:spcBef>
              <a:spcAft>
                <a:spcPts val="0"/>
              </a:spcAft>
              <a:buNone/>
              <a:defRPr sz="1200"/>
            </a:lvl3pPr>
            <a:lvl4pPr lvl="3">
              <a:lnSpc>
                <a:spcPct val="95000"/>
              </a:lnSpc>
              <a:spcBef>
                <a:spcPts val="0"/>
              </a:spcBef>
              <a:spcAft>
                <a:spcPts val="0"/>
              </a:spcAft>
              <a:buNone/>
              <a:defRPr sz="1200"/>
            </a:lvl4pPr>
            <a:lvl5pPr lvl="4">
              <a:lnSpc>
                <a:spcPct val="95000"/>
              </a:lnSpc>
              <a:spcBef>
                <a:spcPts val="0"/>
              </a:spcBef>
              <a:spcAft>
                <a:spcPts val="0"/>
              </a:spcAft>
              <a:buNone/>
              <a:defRPr sz="1200"/>
            </a:lvl5pPr>
            <a:lvl6pPr lvl="5">
              <a:lnSpc>
                <a:spcPct val="95000"/>
              </a:lnSpc>
              <a:spcBef>
                <a:spcPts val="0"/>
              </a:spcBef>
              <a:spcAft>
                <a:spcPts val="0"/>
              </a:spcAft>
              <a:buNone/>
              <a:defRPr sz="1200"/>
            </a:lvl6pPr>
            <a:lvl7pPr lvl="6">
              <a:lnSpc>
                <a:spcPct val="95000"/>
              </a:lnSpc>
              <a:spcBef>
                <a:spcPts val="0"/>
              </a:spcBef>
              <a:spcAft>
                <a:spcPts val="0"/>
              </a:spcAft>
              <a:buNone/>
              <a:defRPr sz="1200"/>
            </a:lvl7pPr>
            <a:lvl8pPr lvl="7">
              <a:lnSpc>
                <a:spcPct val="95000"/>
              </a:lnSpc>
              <a:spcBef>
                <a:spcPts val="0"/>
              </a:spcBef>
              <a:spcAft>
                <a:spcPts val="0"/>
              </a:spcAft>
              <a:buNone/>
              <a:defRPr sz="1200"/>
            </a:lvl8pPr>
            <a:lvl9pPr lvl="8">
              <a:lnSpc>
                <a:spcPct val="95000"/>
              </a:lnSpc>
              <a:spcBef>
                <a:spcPts val="0"/>
              </a:spcBef>
              <a:spcAft>
                <a:spcPts val="0"/>
              </a:spcAft>
              <a:buNone/>
              <a:defRPr sz="1200"/>
            </a:lvl9pPr>
          </a:lstStyle>
          <a:p/>
        </p:txBody>
      </p:sp>
      <p:sp>
        <p:nvSpPr>
          <p:cNvPr id="203" name="Google Shape;203;p18"/>
          <p:cNvSpPr txBox="1"/>
          <p:nvPr>
            <p:ph idx="7" type="body"/>
          </p:nvPr>
        </p:nvSpPr>
        <p:spPr>
          <a:xfrm>
            <a:off x="2631588" y="2360650"/>
            <a:ext cx="1683300" cy="714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04" name="Google Shape;204;p18"/>
          <p:cNvSpPr txBox="1"/>
          <p:nvPr>
            <p:ph idx="8" type="subTitle"/>
          </p:nvPr>
        </p:nvSpPr>
        <p:spPr>
          <a:xfrm>
            <a:off x="2631588" y="1845150"/>
            <a:ext cx="1683300" cy="431700"/>
          </a:xfrm>
          <a:prstGeom prst="rect">
            <a:avLst/>
          </a:prstGeom>
        </p:spPr>
        <p:txBody>
          <a:bodyPr anchorCtr="0" anchor="t" bIns="0" lIns="0" spcFirstLastPara="1" rIns="0" wrap="square" tIns="0">
            <a:noAutofit/>
          </a:bodyPr>
          <a:lstStyle>
            <a:lvl1pPr lvl="0">
              <a:lnSpc>
                <a:spcPct val="95000"/>
              </a:lnSpc>
              <a:spcBef>
                <a:spcPts val="0"/>
              </a:spcBef>
              <a:spcAft>
                <a:spcPts val="0"/>
              </a:spcAft>
              <a:buNone/>
              <a:defRPr sz="1200"/>
            </a:lvl1pPr>
            <a:lvl2pPr lvl="1">
              <a:lnSpc>
                <a:spcPct val="95000"/>
              </a:lnSpc>
              <a:spcBef>
                <a:spcPts val="0"/>
              </a:spcBef>
              <a:spcAft>
                <a:spcPts val="0"/>
              </a:spcAft>
              <a:buNone/>
              <a:defRPr sz="1200"/>
            </a:lvl2pPr>
            <a:lvl3pPr lvl="2">
              <a:lnSpc>
                <a:spcPct val="95000"/>
              </a:lnSpc>
              <a:spcBef>
                <a:spcPts val="0"/>
              </a:spcBef>
              <a:spcAft>
                <a:spcPts val="0"/>
              </a:spcAft>
              <a:buNone/>
              <a:defRPr sz="1200"/>
            </a:lvl3pPr>
            <a:lvl4pPr lvl="3">
              <a:lnSpc>
                <a:spcPct val="95000"/>
              </a:lnSpc>
              <a:spcBef>
                <a:spcPts val="0"/>
              </a:spcBef>
              <a:spcAft>
                <a:spcPts val="0"/>
              </a:spcAft>
              <a:buNone/>
              <a:defRPr sz="1200"/>
            </a:lvl4pPr>
            <a:lvl5pPr lvl="4">
              <a:lnSpc>
                <a:spcPct val="95000"/>
              </a:lnSpc>
              <a:spcBef>
                <a:spcPts val="0"/>
              </a:spcBef>
              <a:spcAft>
                <a:spcPts val="0"/>
              </a:spcAft>
              <a:buNone/>
              <a:defRPr sz="1200"/>
            </a:lvl5pPr>
            <a:lvl6pPr lvl="5">
              <a:lnSpc>
                <a:spcPct val="95000"/>
              </a:lnSpc>
              <a:spcBef>
                <a:spcPts val="0"/>
              </a:spcBef>
              <a:spcAft>
                <a:spcPts val="0"/>
              </a:spcAft>
              <a:buNone/>
              <a:defRPr sz="1200"/>
            </a:lvl6pPr>
            <a:lvl7pPr lvl="6">
              <a:lnSpc>
                <a:spcPct val="95000"/>
              </a:lnSpc>
              <a:spcBef>
                <a:spcPts val="0"/>
              </a:spcBef>
              <a:spcAft>
                <a:spcPts val="0"/>
              </a:spcAft>
              <a:buNone/>
              <a:defRPr sz="1200"/>
            </a:lvl7pPr>
            <a:lvl8pPr lvl="7">
              <a:lnSpc>
                <a:spcPct val="95000"/>
              </a:lnSpc>
              <a:spcBef>
                <a:spcPts val="0"/>
              </a:spcBef>
              <a:spcAft>
                <a:spcPts val="0"/>
              </a:spcAft>
              <a:buNone/>
              <a:defRPr sz="1200"/>
            </a:lvl8pPr>
            <a:lvl9pPr lvl="8">
              <a:lnSpc>
                <a:spcPct val="95000"/>
              </a:lnSpc>
              <a:spcBef>
                <a:spcPts val="0"/>
              </a:spcBef>
              <a:spcAft>
                <a:spcPts val="0"/>
              </a:spcAft>
              <a:buNone/>
              <a:defRPr sz="1200"/>
            </a:lvl9pPr>
          </a:lstStyle>
          <a:p/>
        </p:txBody>
      </p:sp>
      <p:sp>
        <p:nvSpPr>
          <p:cNvPr id="205" name="Google Shape;205;p18"/>
          <p:cNvSpPr txBox="1"/>
          <p:nvPr>
            <p:ph idx="9" type="body"/>
          </p:nvPr>
        </p:nvSpPr>
        <p:spPr>
          <a:xfrm>
            <a:off x="7036075" y="2360650"/>
            <a:ext cx="1683300" cy="714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06" name="Google Shape;206;p18"/>
          <p:cNvSpPr txBox="1"/>
          <p:nvPr>
            <p:ph idx="13" type="subTitle"/>
          </p:nvPr>
        </p:nvSpPr>
        <p:spPr>
          <a:xfrm>
            <a:off x="7036075" y="1845150"/>
            <a:ext cx="1683300" cy="431700"/>
          </a:xfrm>
          <a:prstGeom prst="rect">
            <a:avLst/>
          </a:prstGeom>
        </p:spPr>
        <p:txBody>
          <a:bodyPr anchorCtr="0" anchor="t" bIns="0" lIns="0" spcFirstLastPara="1" rIns="0" wrap="square" tIns="0">
            <a:noAutofit/>
          </a:bodyPr>
          <a:lstStyle>
            <a:lvl1pPr lvl="0">
              <a:lnSpc>
                <a:spcPct val="95000"/>
              </a:lnSpc>
              <a:spcBef>
                <a:spcPts val="0"/>
              </a:spcBef>
              <a:spcAft>
                <a:spcPts val="0"/>
              </a:spcAft>
              <a:buNone/>
              <a:defRPr sz="1200"/>
            </a:lvl1pPr>
            <a:lvl2pPr lvl="1">
              <a:lnSpc>
                <a:spcPct val="95000"/>
              </a:lnSpc>
              <a:spcBef>
                <a:spcPts val="0"/>
              </a:spcBef>
              <a:spcAft>
                <a:spcPts val="0"/>
              </a:spcAft>
              <a:buNone/>
              <a:defRPr sz="1200"/>
            </a:lvl2pPr>
            <a:lvl3pPr lvl="2">
              <a:lnSpc>
                <a:spcPct val="95000"/>
              </a:lnSpc>
              <a:spcBef>
                <a:spcPts val="0"/>
              </a:spcBef>
              <a:spcAft>
                <a:spcPts val="0"/>
              </a:spcAft>
              <a:buNone/>
              <a:defRPr sz="1200"/>
            </a:lvl3pPr>
            <a:lvl4pPr lvl="3">
              <a:lnSpc>
                <a:spcPct val="95000"/>
              </a:lnSpc>
              <a:spcBef>
                <a:spcPts val="0"/>
              </a:spcBef>
              <a:spcAft>
                <a:spcPts val="0"/>
              </a:spcAft>
              <a:buNone/>
              <a:defRPr sz="1200"/>
            </a:lvl4pPr>
            <a:lvl5pPr lvl="4">
              <a:lnSpc>
                <a:spcPct val="95000"/>
              </a:lnSpc>
              <a:spcBef>
                <a:spcPts val="0"/>
              </a:spcBef>
              <a:spcAft>
                <a:spcPts val="0"/>
              </a:spcAft>
              <a:buNone/>
              <a:defRPr sz="1200"/>
            </a:lvl5pPr>
            <a:lvl6pPr lvl="5">
              <a:lnSpc>
                <a:spcPct val="95000"/>
              </a:lnSpc>
              <a:spcBef>
                <a:spcPts val="0"/>
              </a:spcBef>
              <a:spcAft>
                <a:spcPts val="0"/>
              </a:spcAft>
              <a:buNone/>
              <a:defRPr sz="1200"/>
            </a:lvl6pPr>
            <a:lvl7pPr lvl="6">
              <a:lnSpc>
                <a:spcPct val="95000"/>
              </a:lnSpc>
              <a:spcBef>
                <a:spcPts val="0"/>
              </a:spcBef>
              <a:spcAft>
                <a:spcPts val="0"/>
              </a:spcAft>
              <a:buNone/>
              <a:defRPr sz="1200"/>
            </a:lvl7pPr>
            <a:lvl8pPr lvl="7">
              <a:lnSpc>
                <a:spcPct val="95000"/>
              </a:lnSpc>
              <a:spcBef>
                <a:spcPts val="0"/>
              </a:spcBef>
              <a:spcAft>
                <a:spcPts val="0"/>
              </a:spcAft>
              <a:buNone/>
              <a:defRPr sz="1200"/>
            </a:lvl8pPr>
            <a:lvl9pPr lvl="8">
              <a:lnSpc>
                <a:spcPct val="95000"/>
              </a:lnSpc>
              <a:spcBef>
                <a:spcPts val="0"/>
              </a:spcBef>
              <a:spcAft>
                <a:spcPts val="0"/>
              </a:spcAft>
              <a:buNone/>
              <a:defRPr sz="12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c">
  <p:cSld name="CUSTOM_8_1_1_1_1_1_1_1_1_1_1_1_1_1_1_1_1_1_1_1_1_1_1_1_1_1_1_1_1_1">
    <p:spTree>
      <p:nvGrpSpPr>
        <p:cNvPr id="207" name="Shape 207"/>
        <p:cNvGrpSpPr/>
        <p:nvPr/>
      </p:nvGrpSpPr>
      <p:grpSpPr>
        <a:xfrm>
          <a:off x="0" y="0"/>
          <a:ext cx="0" cy="0"/>
          <a:chOff x="0" y="0"/>
          <a:chExt cx="0" cy="0"/>
        </a:xfrm>
      </p:grpSpPr>
      <p:sp>
        <p:nvSpPr>
          <p:cNvPr id="208" name="Google Shape;208;p19"/>
          <p:cNvSpPr/>
          <p:nvPr/>
        </p:nvSpPr>
        <p:spPr>
          <a:xfrm>
            <a:off x="0" y="0"/>
            <a:ext cx="3177300" cy="3177300"/>
          </a:xfrm>
          <a:prstGeom prst="rect">
            <a:avLst/>
          </a:prstGeom>
          <a:gradFill>
            <a:gsLst>
              <a:gs pos="0">
                <a:schemeClr val="lt2"/>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209" name="Google Shape;209;p19"/>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210" name="Google Shape;210;p19"/>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211" name="Google Shape;211;p19"/>
          <p:cNvSpPr txBox="1"/>
          <p:nvPr>
            <p:ph idx="1" type="body"/>
          </p:nvPr>
        </p:nvSpPr>
        <p:spPr>
          <a:xfrm>
            <a:off x="337797" y="1044075"/>
            <a:ext cx="2839500" cy="714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12" name="Google Shape;212;p19"/>
          <p:cNvSpPr txBox="1"/>
          <p:nvPr>
            <p:ph idx="3" type="body"/>
          </p:nvPr>
        </p:nvSpPr>
        <p:spPr>
          <a:xfrm>
            <a:off x="5967566" y="1044075"/>
            <a:ext cx="2855700" cy="714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13" name="Google Shape;213;p19"/>
          <p:cNvSpPr txBox="1"/>
          <p:nvPr>
            <p:ph idx="4" type="body"/>
          </p:nvPr>
        </p:nvSpPr>
        <p:spPr>
          <a:xfrm>
            <a:off x="321474" y="3385428"/>
            <a:ext cx="2839500" cy="714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14" name="Google Shape;214;p19"/>
          <p:cNvSpPr txBox="1"/>
          <p:nvPr>
            <p:ph idx="5" type="body"/>
          </p:nvPr>
        </p:nvSpPr>
        <p:spPr>
          <a:xfrm>
            <a:off x="5951149" y="3385428"/>
            <a:ext cx="2855700" cy="714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15" name="Google Shape;215;p19"/>
          <p:cNvSpPr txBox="1"/>
          <p:nvPr>
            <p:ph idx="6" type="subTitle"/>
          </p:nvPr>
        </p:nvSpPr>
        <p:spPr>
          <a:xfrm>
            <a:off x="3505113" y="2005475"/>
            <a:ext cx="1000200" cy="172200"/>
          </a:xfrm>
          <a:prstGeom prst="rect">
            <a:avLst/>
          </a:prstGeom>
        </p:spPr>
        <p:txBody>
          <a:bodyPr anchorCtr="0" anchor="ctr" bIns="0" lIns="0" spcFirstLastPara="1" rIns="0" wrap="square" tIns="0">
            <a:noAutofit/>
          </a:bodyPr>
          <a:lstStyle>
            <a:lvl1pPr lvl="0" algn="ctr">
              <a:spcBef>
                <a:spcPts val="0"/>
              </a:spcBef>
              <a:spcAft>
                <a:spcPts val="0"/>
              </a:spcAft>
              <a:buNone/>
              <a:defRPr sz="1000"/>
            </a:lvl1pPr>
            <a:lvl2pPr lvl="1" algn="ctr">
              <a:spcBef>
                <a:spcPts val="0"/>
              </a:spcBef>
              <a:spcAft>
                <a:spcPts val="0"/>
              </a:spcAft>
              <a:buNone/>
              <a:defRPr sz="1000"/>
            </a:lvl2pPr>
            <a:lvl3pPr lvl="2" algn="ctr">
              <a:spcBef>
                <a:spcPts val="0"/>
              </a:spcBef>
              <a:spcAft>
                <a:spcPts val="0"/>
              </a:spcAft>
              <a:buNone/>
              <a:defRPr sz="1000"/>
            </a:lvl3pPr>
            <a:lvl4pPr lvl="3" algn="ctr">
              <a:spcBef>
                <a:spcPts val="0"/>
              </a:spcBef>
              <a:spcAft>
                <a:spcPts val="0"/>
              </a:spcAft>
              <a:buNone/>
              <a:defRPr sz="1000"/>
            </a:lvl4pPr>
            <a:lvl5pPr lvl="4" algn="ctr">
              <a:spcBef>
                <a:spcPts val="0"/>
              </a:spcBef>
              <a:spcAft>
                <a:spcPts val="0"/>
              </a:spcAft>
              <a:buNone/>
              <a:defRPr sz="1000"/>
            </a:lvl5pPr>
            <a:lvl6pPr lvl="5" algn="ctr">
              <a:spcBef>
                <a:spcPts val="0"/>
              </a:spcBef>
              <a:spcAft>
                <a:spcPts val="0"/>
              </a:spcAft>
              <a:buNone/>
              <a:defRPr sz="1000"/>
            </a:lvl6pPr>
            <a:lvl7pPr lvl="6" algn="ctr">
              <a:spcBef>
                <a:spcPts val="0"/>
              </a:spcBef>
              <a:spcAft>
                <a:spcPts val="0"/>
              </a:spcAft>
              <a:buNone/>
              <a:defRPr sz="1000"/>
            </a:lvl7pPr>
            <a:lvl8pPr lvl="7" algn="ctr">
              <a:spcBef>
                <a:spcPts val="0"/>
              </a:spcBef>
              <a:spcAft>
                <a:spcPts val="0"/>
              </a:spcAft>
              <a:buNone/>
              <a:defRPr sz="1000"/>
            </a:lvl8pPr>
            <a:lvl9pPr lvl="8" algn="ctr">
              <a:spcBef>
                <a:spcPts val="0"/>
              </a:spcBef>
              <a:spcAft>
                <a:spcPts val="0"/>
              </a:spcAft>
              <a:buNone/>
              <a:defRPr sz="1000"/>
            </a:lvl9pPr>
          </a:lstStyle>
          <a:p/>
        </p:txBody>
      </p:sp>
      <p:sp>
        <p:nvSpPr>
          <p:cNvPr id="216" name="Google Shape;216;p19"/>
          <p:cNvSpPr txBox="1"/>
          <p:nvPr>
            <p:ph idx="7" type="subTitle"/>
          </p:nvPr>
        </p:nvSpPr>
        <p:spPr>
          <a:xfrm>
            <a:off x="4638638" y="2005475"/>
            <a:ext cx="1000200" cy="172200"/>
          </a:xfrm>
          <a:prstGeom prst="rect">
            <a:avLst/>
          </a:prstGeom>
        </p:spPr>
        <p:txBody>
          <a:bodyPr anchorCtr="0" anchor="ctr" bIns="0" lIns="0" spcFirstLastPara="1" rIns="0" wrap="square" tIns="0">
            <a:noAutofit/>
          </a:bodyPr>
          <a:lstStyle>
            <a:lvl1pPr lvl="0" algn="ctr">
              <a:spcBef>
                <a:spcPts val="0"/>
              </a:spcBef>
              <a:spcAft>
                <a:spcPts val="0"/>
              </a:spcAft>
              <a:buNone/>
              <a:defRPr sz="1000"/>
            </a:lvl1pPr>
            <a:lvl2pPr lvl="1" algn="ctr">
              <a:spcBef>
                <a:spcPts val="0"/>
              </a:spcBef>
              <a:spcAft>
                <a:spcPts val="0"/>
              </a:spcAft>
              <a:buNone/>
              <a:defRPr sz="1000"/>
            </a:lvl2pPr>
            <a:lvl3pPr lvl="2" algn="ctr">
              <a:spcBef>
                <a:spcPts val="0"/>
              </a:spcBef>
              <a:spcAft>
                <a:spcPts val="0"/>
              </a:spcAft>
              <a:buNone/>
              <a:defRPr sz="1000"/>
            </a:lvl3pPr>
            <a:lvl4pPr lvl="3" algn="ctr">
              <a:spcBef>
                <a:spcPts val="0"/>
              </a:spcBef>
              <a:spcAft>
                <a:spcPts val="0"/>
              </a:spcAft>
              <a:buNone/>
              <a:defRPr sz="1000"/>
            </a:lvl4pPr>
            <a:lvl5pPr lvl="4" algn="ctr">
              <a:spcBef>
                <a:spcPts val="0"/>
              </a:spcBef>
              <a:spcAft>
                <a:spcPts val="0"/>
              </a:spcAft>
              <a:buNone/>
              <a:defRPr sz="1000"/>
            </a:lvl5pPr>
            <a:lvl6pPr lvl="5" algn="ctr">
              <a:spcBef>
                <a:spcPts val="0"/>
              </a:spcBef>
              <a:spcAft>
                <a:spcPts val="0"/>
              </a:spcAft>
              <a:buNone/>
              <a:defRPr sz="1000"/>
            </a:lvl6pPr>
            <a:lvl7pPr lvl="6" algn="ctr">
              <a:spcBef>
                <a:spcPts val="0"/>
              </a:spcBef>
              <a:spcAft>
                <a:spcPts val="0"/>
              </a:spcAft>
              <a:buNone/>
              <a:defRPr sz="1000"/>
            </a:lvl7pPr>
            <a:lvl8pPr lvl="7" algn="ctr">
              <a:spcBef>
                <a:spcPts val="0"/>
              </a:spcBef>
              <a:spcAft>
                <a:spcPts val="0"/>
              </a:spcAft>
              <a:buNone/>
              <a:defRPr sz="1000"/>
            </a:lvl8pPr>
            <a:lvl9pPr lvl="8" algn="ctr">
              <a:spcBef>
                <a:spcPts val="0"/>
              </a:spcBef>
              <a:spcAft>
                <a:spcPts val="0"/>
              </a:spcAft>
              <a:buNone/>
              <a:defRPr sz="1000"/>
            </a:lvl9pPr>
          </a:lstStyle>
          <a:p/>
        </p:txBody>
      </p:sp>
      <p:sp>
        <p:nvSpPr>
          <p:cNvPr id="217" name="Google Shape;217;p19"/>
          <p:cNvSpPr txBox="1"/>
          <p:nvPr>
            <p:ph idx="8" type="subTitle"/>
          </p:nvPr>
        </p:nvSpPr>
        <p:spPr>
          <a:xfrm>
            <a:off x="3505525" y="2965825"/>
            <a:ext cx="1000200" cy="172200"/>
          </a:xfrm>
          <a:prstGeom prst="rect">
            <a:avLst/>
          </a:prstGeom>
        </p:spPr>
        <p:txBody>
          <a:bodyPr anchorCtr="0" anchor="ctr" bIns="0" lIns="0" spcFirstLastPara="1" rIns="0" wrap="square" tIns="0">
            <a:noAutofit/>
          </a:bodyPr>
          <a:lstStyle>
            <a:lvl1pPr lvl="0" algn="ctr">
              <a:spcBef>
                <a:spcPts val="0"/>
              </a:spcBef>
              <a:spcAft>
                <a:spcPts val="0"/>
              </a:spcAft>
              <a:buNone/>
              <a:defRPr sz="1000"/>
            </a:lvl1pPr>
            <a:lvl2pPr lvl="1" algn="ctr">
              <a:spcBef>
                <a:spcPts val="0"/>
              </a:spcBef>
              <a:spcAft>
                <a:spcPts val="0"/>
              </a:spcAft>
              <a:buNone/>
              <a:defRPr sz="1000"/>
            </a:lvl2pPr>
            <a:lvl3pPr lvl="2" algn="ctr">
              <a:spcBef>
                <a:spcPts val="0"/>
              </a:spcBef>
              <a:spcAft>
                <a:spcPts val="0"/>
              </a:spcAft>
              <a:buNone/>
              <a:defRPr sz="1000"/>
            </a:lvl3pPr>
            <a:lvl4pPr lvl="3" algn="ctr">
              <a:spcBef>
                <a:spcPts val="0"/>
              </a:spcBef>
              <a:spcAft>
                <a:spcPts val="0"/>
              </a:spcAft>
              <a:buNone/>
              <a:defRPr sz="1000"/>
            </a:lvl4pPr>
            <a:lvl5pPr lvl="4" algn="ctr">
              <a:spcBef>
                <a:spcPts val="0"/>
              </a:spcBef>
              <a:spcAft>
                <a:spcPts val="0"/>
              </a:spcAft>
              <a:buNone/>
              <a:defRPr sz="1000"/>
            </a:lvl5pPr>
            <a:lvl6pPr lvl="5" algn="ctr">
              <a:spcBef>
                <a:spcPts val="0"/>
              </a:spcBef>
              <a:spcAft>
                <a:spcPts val="0"/>
              </a:spcAft>
              <a:buNone/>
              <a:defRPr sz="1000"/>
            </a:lvl6pPr>
            <a:lvl7pPr lvl="6" algn="ctr">
              <a:spcBef>
                <a:spcPts val="0"/>
              </a:spcBef>
              <a:spcAft>
                <a:spcPts val="0"/>
              </a:spcAft>
              <a:buNone/>
              <a:defRPr sz="1000"/>
            </a:lvl7pPr>
            <a:lvl8pPr lvl="7" algn="ctr">
              <a:spcBef>
                <a:spcPts val="0"/>
              </a:spcBef>
              <a:spcAft>
                <a:spcPts val="0"/>
              </a:spcAft>
              <a:buNone/>
              <a:defRPr sz="1000"/>
            </a:lvl8pPr>
            <a:lvl9pPr lvl="8" algn="ctr">
              <a:spcBef>
                <a:spcPts val="0"/>
              </a:spcBef>
              <a:spcAft>
                <a:spcPts val="0"/>
              </a:spcAft>
              <a:buNone/>
              <a:defRPr sz="1000"/>
            </a:lvl9pPr>
          </a:lstStyle>
          <a:p/>
        </p:txBody>
      </p:sp>
      <p:sp>
        <p:nvSpPr>
          <p:cNvPr id="218" name="Google Shape;218;p19"/>
          <p:cNvSpPr txBox="1"/>
          <p:nvPr>
            <p:ph idx="9" type="subTitle"/>
          </p:nvPr>
        </p:nvSpPr>
        <p:spPr>
          <a:xfrm>
            <a:off x="4639050" y="2965825"/>
            <a:ext cx="1000200" cy="172200"/>
          </a:xfrm>
          <a:prstGeom prst="rect">
            <a:avLst/>
          </a:prstGeom>
        </p:spPr>
        <p:txBody>
          <a:bodyPr anchorCtr="0" anchor="ctr" bIns="0" lIns="0" spcFirstLastPara="1" rIns="0" wrap="square" tIns="0">
            <a:noAutofit/>
          </a:bodyPr>
          <a:lstStyle>
            <a:lvl1pPr lvl="0" algn="ctr">
              <a:spcBef>
                <a:spcPts val="0"/>
              </a:spcBef>
              <a:spcAft>
                <a:spcPts val="0"/>
              </a:spcAft>
              <a:buNone/>
              <a:defRPr sz="1000"/>
            </a:lvl1pPr>
            <a:lvl2pPr lvl="1" algn="ctr">
              <a:spcBef>
                <a:spcPts val="0"/>
              </a:spcBef>
              <a:spcAft>
                <a:spcPts val="0"/>
              </a:spcAft>
              <a:buNone/>
              <a:defRPr sz="1000"/>
            </a:lvl2pPr>
            <a:lvl3pPr lvl="2" algn="ctr">
              <a:spcBef>
                <a:spcPts val="0"/>
              </a:spcBef>
              <a:spcAft>
                <a:spcPts val="0"/>
              </a:spcAft>
              <a:buNone/>
              <a:defRPr sz="1000"/>
            </a:lvl3pPr>
            <a:lvl4pPr lvl="3" algn="ctr">
              <a:spcBef>
                <a:spcPts val="0"/>
              </a:spcBef>
              <a:spcAft>
                <a:spcPts val="0"/>
              </a:spcAft>
              <a:buNone/>
              <a:defRPr sz="1000"/>
            </a:lvl4pPr>
            <a:lvl5pPr lvl="4" algn="ctr">
              <a:spcBef>
                <a:spcPts val="0"/>
              </a:spcBef>
              <a:spcAft>
                <a:spcPts val="0"/>
              </a:spcAft>
              <a:buNone/>
              <a:defRPr sz="1000"/>
            </a:lvl5pPr>
            <a:lvl6pPr lvl="5" algn="ctr">
              <a:spcBef>
                <a:spcPts val="0"/>
              </a:spcBef>
              <a:spcAft>
                <a:spcPts val="0"/>
              </a:spcAft>
              <a:buNone/>
              <a:defRPr sz="1000"/>
            </a:lvl6pPr>
            <a:lvl7pPr lvl="6" algn="ctr">
              <a:spcBef>
                <a:spcPts val="0"/>
              </a:spcBef>
              <a:spcAft>
                <a:spcPts val="0"/>
              </a:spcAft>
              <a:buNone/>
              <a:defRPr sz="1000"/>
            </a:lvl7pPr>
            <a:lvl8pPr lvl="7" algn="ctr">
              <a:spcBef>
                <a:spcPts val="0"/>
              </a:spcBef>
              <a:spcAft>
                <a:spcPts val="0"/>
              </a:spcAft>
              <a:buNone/>
              <a:defRPr sz="1000"/>
            </a:lvl8pPr>
            <a:lvl9pPr lvl="8" algn="ctr">
              <a:spcBef>
                <a:spcPts val="0"/>
              </a:spcBef>
              <a:spcAft>
                <a:spcPts val="0"/>
              </a:spcAft>
              <a:buNone/>
              <a:defRPr sz="1000"/>
            </a:lvl9pPr>
          </a:lstStyle>
          <a:p/>
        </p:txBody>
      </p:sp>
      <p:sp>
        <p:nvSpPr>
          <p:cNvPr id="219" name="Google Shape;219;p19"/>
          <p:cNvSpPr txBox="1"/>
          <p:nvPr>
            <p:ph idx="13" type="subTitle"/>
          </p:nvPr>
        </p:nvSpPr>
        <p:spPr>
          <a:xfrm>
            <a:off x="4319044" y="2485650"/>
            <a:ext cx="506700" cy="172200"/>
          </a:xfrm>
          <a:prstGeom prst="rect">
            <a:avLst/>
          </a:prstGeom>
        </p:spPr>
        <p:txBody>
          <a:bodyPr anchorCtr="0" anchor="ctr" bIns="0" lIns="0" spcFirstLastPara="1" rIns="0" wrap="square" tIns="0">
            <a:noAutofit/>
          </a:bodyPr>
          <a:lstStyle>
            <a:lvl1pPr lvl="0" algn="ctr">
              <a:spcBef>
                <a:spcPts val="0"/>
              </a:spcBef>
              <a:spcAft>
                <a:spcPts val="0"/>
              </a:spcAft>
              <a:buNone/>
              <a:defRPr sz="1000"/>
            </a:lvl1pPr>
            <a:lvl2pPr lvl="1" algn="ctr">
              <a:spcBef>
                <a:spcPts val="0"/>
              </a:spcBef>
              <a:spcAft>
                <a:spcPts val="0"/>
              </a:spcAft>
              <a:buNone/>
              <a:defRPr sz="1000"/>
            </a:lvl2pPr>
            <a:lvl3pPr lvl="2" algn="ctr">
              <a:spcBef>
                <a:spcPts val="0"/>
              </a:spcBef>
              <a:spcAft>
                <a:spcPts val="0"/>
              </a:spcAft>
              <a:buNone/>
              <a:defRPr sz="1000"/>
            </a:lvl3pPr>
            <a:lvl4pPr lvl="3" algn="ctr">
              <a:spcBef>
                <a:spcPts val="0"/>
              </a:spcBef>
              <a:spcAft>
                <a:spcPts val="0"/>
              </a:spcAft>
              <a:buNone/>
              <a:defRPr sz="1000"/>
            </a:lvl4pPr>
            <a:lvl5pPr lvl="4" algn="ctr">
              <a:spcBef>
                <a:spcPts val="0"/>
              </a:spcBef>
              <a:spcAft>
                <a:spcPts val="0"/>
              </a:spcAft>
              <a:buNone/>
              <a:defRPr sz="1000"/>
            </a:lvl5pPr>
            <a:lvl6pPr lvl="5" algn="ctr">
              <a:spcBef>
                <a:spcPts val="0"/>
              </a:spcBef>
              <a:spcAft>
                <a:spcPts val="0"/>
              </a:spcAft>
              <a:buNone/>
              <a:defRPr sz="1000"/>
            </a:lvl6pPr>
            <a:lvl7pPr lvl="6" algn="ctr">
              <a:spcBef>
                <a:spcPts val="0"/>
              </a:spcBef>
              <a:spcAft>
                <a:spcPts val="0"/>
              </a:spcAft>
              <a:buNone/>
              <a:defRPr sz="1000"/>
            </a:lvl7pPr>
            <a:lvl8pPr lvl="7" algn="ctr">
              <a:spcBef>
                <a:spcPts val="0"/>
              </a:spcBef>
              <a:spcAft>
                <a:spcPts val="0"/>
              </a:spcAft>
              <a:buNone/>
              <a:defRPr sz="1000"/>
            </a:lvl8pPr>
            <a:lvl9pPr lvl="8" algn="ctr">
              <a:spcBef>
                <a:spcPts val="0"/>
              </a:spcBef>
              <a:spcAft>
                <a:spcPts val="0"/>
              </a:spcAft>
              <a:buNone/>
              <a:defRPr sz="1000"/>
            </a:lvl9pPr>
          </a:lstStyle>
          <a:p/>
        </p:txBody>
      </p:sp>
      <p:sp>
        <p:nvSpPr>
          <p:cNvPr id="220" name="Google Shape;220;p19"/>
          <p:cNvSpPr txBox="1"/>
          <p:nvPr>
            <p:ph idx="14" type="title"/>
          </p:nvPr>
        </p:nvSpPr>
        <p:spPr>
          <a:xfrm>
            <a:off x="228600" y="457200"/>
            <a:ext cx="4160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oadmap - Alt 1">
  <p:cSld name="CUSTOM_8_1_1_1_1_1_1_1_1_1_1_1_1_1_1_1_1_1_1_1_1_1_1_1_1_1_1_1_1_1_1_1">
    <p:spTree>
      <p:nvGrpSpPr>
        <p:cNvPr id="221" name="Shape 221"/>
        <p:cNvGrpSpPr/>
        <p:nvPr/>
      </p:nvGrpSpPr>
      <p:grpSpPr>
        <a:xfrm>
          <a:off x="0" y="0"/>
          <a:ext cx="0" cy="0"/>
          <a:chOff x="0" y="0"/>
          <a:chExt cx="0" cy="0"/>
        </a:xfrm>
      </p:grpSpPr>
      <p:sp>
        <p:nvSpPr>
          <p:cNvPr id="222" name="Google Shape;222;p20"/>
          <p:cNvSpPr/>
          <p:nvPr/>
        </p:nvSpPr>
        <p:spPr>
          <a:xfrm flipH="1" rot="5400000">
            <a:off x="6563025" y="657900"/>
            <a:ext cx="1358100" cy="3792600"/>
          </a:xfrm>
          <a:prstGeom prst="rect">
            <a:avLst/>
          </a:prstGeom>
          <a:gradFill>
            <a:gsLst>
              <a:gs pos="0">
                <a:schemeClr val="accent4"/>
              </a:gs>
              <a:gs pos="100000">
                <a:schemeClr val="lt2"/>
              </a:gs>
            </a:gsLst>
            <a:lin ang="1350003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Jost"/>
              <a:ea typeface="Jost"/>
              <a:cs typeface="Jost"/>
              <a:sym typeface="Jost"/>
            </a:endParaRPr>
          </a:p>
        </p:txBody>
      </p:sp>
      <p:sp>
        <p:nvSpPr>
          <p:cNvPr id="223" name="Google Shape;223;p20"/>
          <p:cNvSpPr/>
          <p:nvPr/>
        </p:nvSpPr>
        <p:spPr>
          <a:xfrm rot="5400000">
            <a:off x="580600" y="1292250"/>
            <a:ext cx="1358100" cy="2523900"/>
          </a:xfrm>
          <a:prstGeom prst="rect">
            <a:avLst/>
          </a:prstGeom>
          <a:gradFill>
            <a:gsLst>
              <a:gs pos="0">
                <a:schemeClr val="accent6"/>
              </a:gs>
              <a:gs pos="100000">
                <a:schemeClr val="lt2"/>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Jost"/>
              <a:ea typeface="Jost"/>
              <a:cs typeface="Jost"/>
              <a:sym typeface="Jost"/>
            </a:endParaRPr>
          </a:p>
        </p:txBody>
      </p:sp>
      <p:pic>
        <p:nvPicPr>
          <p:cNvPr descr="A landscape shot of a marshland at dusk. " id="224" name="Google Shape;224;p20"/>
          <p:cNvPicPr preferRelativeResize="0"/>
          <p:nvPr/>
        </p:nvPicPr>
        <p:blipFill rotWithShape="1">
          <a:blip r:embed="rId2">
            <a:alphaModFix/>
          </a:blip>
          <a:srcRect b="14406" l="0" r="0" t="14413"/>
          <a:stretch/>
        </p:blipFill>
        <p:spPr>
          <a:xfrm>
            <a:off x="2517525" y="1875150"/>
            <a:ext cx="2822973" cy="1350004"/>
          </a:xfrm>
          <a:prstGeom prst="rect">
            <a:avLst/>
          </a:prstGeom>
          <a:noFill/>
          <a:ln>
            <a:noFill/>
          </a:ln>
        </p:spPr>
      </p:pic>
      <p:sp>
        <p:nvSpPr>
          <p:cNvPr id="225" name="Google Shape;225;p20"/>
          <p:cNvSpPr txBox="1"/>
          <p:nvPr>
            <p:ph idx="1" type="body"/>
          </p:nvPr>
        </p:nvSpPr>
        <p:spPr>
          <a:xfrm>
            <a:off x="3272950" y="2558125"/>
            <a:ext cx="1149900" cy="5049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26" name="Google Shape;226;p20"/>
          <p:cNvSpPr txBox="1"/>
          <p:nvPr>
            <p:ph idx="2" type="body"/>
          </p:nvPr>
        </p:nvSpPr>
        <p:spPr>
          <a:xfrm>
            <a:off x="1806550" y="2558125"/>
            <a:ext cx="1149900" cy="5049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27" name="Google Shape;227;p20"/>
          <p:cNvSpPr txBox="1"/>
          <p:nvPr>
            <p:ph idx="3" type="body"/>
          </p:nvPr>
        </p:nvSpPr>
        <p:spPr>
          <a:xfrm>
            <a:off x="335425" y="1201925"/>
            <a:ext cx="1149900" cy="5028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28" name="Google Shape;228;p20"/>
          <p:cNvSpPr txBox="1"/>
          <p:nvPr>
            <p:ph idx="4" type="body"/>
          </p:nvPr>
        </p:nvSpPr>
        <p:spPr>
          <a:xfrm>
            <a:off x="4721725" y="1229725"/>
            <a:ext cx="1149900" cy="5049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29" name="Google Shape;229;p20"/>
          <p:cNvSpPr txBox="1"/>
          <p:nvPr>
            <p:ph idx="5" type="body"/>
          </p:nvPr>
        </p:nvSpPr>
        <p:spPr>
          <a:xfrm>
            <a:off x="6193925" y="2623525"/>
            <a:ext cx="1149900" cy="5049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30" name="Google Shape;230;p20"/>
          <p:cNvSpPr txBox="1"/>
          <p:nvPr>
            <p:ph idx="6" type="subTitle"/>
          </p:nvPr>
        </p:nvSpPr>
        <p:spPr>
          <a:xfrm>
            <a:off x="3273038" y="3269975"/>
            <a:ext cx="1149900" cy="431700"/>
          </a:xfrm>
          <a:prstGeom prst="rect">
            <a:avLst/>
          </a:prstGeom>
        </p:spPr>
        <p:txBody>
          <a:bodyPr anchorCtr="0" anchor="b" bIns="0" lIns="0" spcFirstLastPara="1" rIns="0" wrap="square" tIns="0">
            <a:noAutofit/>
          </a:bodyPr>
          <a:lstStyle>
            <a:lvl1pPr lvl="0">
              <a:lnSpc>
                <a:spcPct val="95000"/>
              </a:lnSpc>
              <a:spcBef>
                <a:spcPts val="0"/>
              </a:spcBef>
              <a:spcAft>
                <a:spcPts val="0"/>
              </a:spcAft>
              <a:buNone/>
              <a:defRPr sz="1200"/>
            </a:lvl1pPr>
            <a:lvl2pPr lvl="1">
              <a:lnSpc>
                <a:spcPct val="95000"/>
              </a:lnSpc>
              <a:spcBef>
                <a:spcPts val="0"/>
              </a:spcBef>
              <a:spcAft>
                <a:spcPts val="0"/>
              </a:spcAft>
              <a:buNone/>
              <a:defRPr sz="1200"/>
            </a:lvl2pPr>
            <a:lvl3pPr lvl="2">
              <a:lnSpc>
                <a:spcPct val="95000"/>
              </a:lnSpc>
              <a:spcBef>
                <a:spcPts val="0"/>
              </a:spcBef>
              <a:spcAft>
                <a:spcPts val="0"/>
              </a:spcAft>
              <a:buNone/>
              <a:defRPr sz="1200"/>
            </a:lvl3pPr>
            <a:lvl4pPr lvl="3">
              <a:lnSpc>
                <a:spcPct val="95000"/>
              </a:lnSpc>
              <a:spcBef>
                <a:spcPts val="0"/>
              </a:spcBef>
              <a:spcAft>
                <a:spcPts val="0"/>
              </a:spcAft>
              <a:buNone/>
              <a:defRPr sz="1200"/>
            </a:lvl4pPr>
            <a:lvl5pPr lvl="4">
              <a:lnSpc>
                <a:spcPct val="95000"/>
              </a:lnSpc>
              <a:spcBef>
                <a:spcPts val="0"/>
              </a:spcBef>
              <a:spcAft>
                <a:spcPts val="0"/>
              </a:spcAft>
              <a:buNone/>
              <a:defRPr sz="1200"/>
            </a:lvl5pPr>
            <a:lvl6pPr lvl="5">
              <a:lnSpc>
                <a:spcPct val="95000"/>
              </a:lnSpc>
              <a:spcBef>
                <a:spcPts val="0"/>
              </a:spcBef>
              <a:spcAft>
                <a:spcPts val="0"/>
              </a:spcAft>
              <a:buNone/>
              <a:defRPr sz="1200"/>
            </a:lvl6pPr>
            <a:lvl7pPr lvl="6">
              <a:lnSpc>
                <a:spcPct val="95000"/>
              </a:lnSpc>
              <a:spcBef>
                <a:spcPts val="0"/>
              </a:spcBef>
              <a:spcAft>
                <a:spcPts val="0"/>
              </a:spcAft>
              <a:buNone/>
              <a:defRPr sz="1200"/>
            </a:lvl7pPr>
            <a:lvl8pPr lvl="7">
              <a:lnSpc>
                <a:spcPct val="95000"/>
              </a:lnSpc>
              <a:spcBef>
                <a:spcPts val="0"/>
              </a:spcBef>
              <a:spcAft>
                <a:spcPts val="0"/>
              </a:spcAft>
              <a:buNone/>
              <a:defRPr sz="1200"/>
            </a:lvl8pPr>
            <a:lvl9pPr lvl="8">
              <a:lnSpc>
                <a:spcPct val="95000"/>
              </a:lnSpc>
              <a:spcBef>
                <a:spcPts val="0"/>
              </a:spcBef>
              <a:spcAft>
                <a:spcPts val="0"/>
              </a:spcAft>
              <a:buNone/>
              <a:defRPr sz="1200"/>
            </a:lvl9pPr>
          </a:lstStyle>
          <a:p/>
        </p:txBody>
      </p:sp>
      <p:sp>
        <p:nvSpPr>
          <p:cNvPr id="231" name="Google Shape;231;p20"/>
          <p:cNvSpPr txBox="1"/>
          <p:nvPr>
            <p:ph idx="7" type="subTitle"/>
          </p:nvPr>
        </p:nvSpPr>
        <p:spPr>
          <a:xfrm>
            <a:off x="1806638" y="3269975"/>
            <a:ext cx="1149900" cy="431700"/>
          </a:xfrm>
          <a:prstGeom prst="rect">
            <a:avLst/>
          </a:prstGeom>
        </p:spPr>
        <p:txBody>
          <a:bodyPr anchorCtr="0" anchor="b" bIns="0" lIns="0" spcFirstLastPara="1" rIns="0" wrap="square" tIns="0">
            <a:noAutofit/>
          </a:bodyPr>
          <a:lstStyle>
            <a:lvl1pPr lvl="0">
              <a:lnSpc>
                <a:spcPct val="95000"/>
              </a:lnSpc>
              <a:spcBef>
                <a:spcPts val="0"/>
              </a:spcBef>
              <a:spcAft>
                <a:spcPts val="0"/>
              </a:spcAft>
              <a:buNone/>
              <a:defRPr sz="1200"/>
            </a:lvl1pPr>
            <a:lvl2pPr lvl="1">
              <a:lnSpc>
                <a:spcPct val="95000"/>
              </a:lnSpc>
              <a:spcBef>
                <a:spcPts val="0"/>
              </a:spcBef>
              <a:spcAft>
                <a:spcPts val="0"/>
              </a:spcAft>
              <a:buNone/>
              <a:defRPr sz="1200"/>
            </a:lvl2pPr>
            <a:lvl3pPr lvl="2">
              <a:lnSpc>
                <a:spcPct val="95000"/>
              </a:lnSpc>
              <a:spcBef>
                <a:spcPts val="0"/>
              </a:spcBef>
              <a:spcAft>
                <a:spcPts val="0"/>
              </a:spcAft>
              <a:buNone/>
              <a:defRPr sz="1200"/>
            </a:lvl3pPr>
            <a:lvl4pPr lvl="3">
              <a:lnSpc>
                <a:spcPct val="95000"/>
              </a:lnSpc>
              <a:spcBef>
                <a:spcPts val="0"/>
              </a:spcBef>
              <a:spcAft>
                <a:spcPts val="0"/>
              </a:spcAft>
              <a:buNone/>
              <a:defRPr sz="1200"/>
            </a:lvl4pPr>
            <a:lvl5pPr lvl="4">
              <a:lnSpc>
                <a:spcPct val="95000"/>
              </a:lnSpc>
              <a:spcBef>
                <a:spcPts val="0"/>
              </a:spcBef>
              <a:spcAft>
                <a:spcPts val="0"/>
              </a:spcAft>
              <a:buNone/>
              <a:defRPr sz="1200"/>
            </a:lvl5pPr>
            <a:lvl6pPr lvl="5">
              <a:lnSpc>
                <a:spcPct val="95000"/>
              </a:lnSpc>
              <a:spcBef>
                <a:spcPts val="0"/>
              </a:spcBef>
              <a:spcAft>
                <a:spcPts val="0"/>
              </a:spcAft>
              <a:buNone/>
              <a:defRPr sz="1200"/>
            </a:lvl6pPr>
            <a:lvl7pPr lvl="6">
              <a:lnSpc>
                <a:spcPct val="95000"/>
              </a:lnSpc>
              <a:spcBef>
                <a:spcPts val="0"/>
              </a:spcBef>
              <a:spcAft>
                <a:spcPts val="0"/>
              </a:spcAft>
              <a:buNone/>
              <a:defRPr sz="1200"/>
            </a:lvl7pPr>
            <a:lvl8pPr lvl="7">
              <a:lnSpc>
                <a:spcPct val="95000"/>
              </a:lnSpc>
              <a:spcBef>
                <a:spcPts val="0"/>
              </a:spcBef>
              <a:spcAft>
                <a:spcPts val="0"/>
              </a:spcAft>
              <a:buNone/>
              <a:defRPr sz="1200"/>
            </a:lvl8pPr>
            <a:lvl9pPr lvl="8">
              <a:lnSpc>
                <a:spcPct val="95000"/>
              </a:lnSpc>
              <a:spcBef>
                <a:spcPts val="0"/>
              </a:spcBef>
              <a:spcAft>
                <a:spcPts val="0"/>
              </a:spcAft>
              <a:buNone/>
              <a:defRPr sz="1200"/>
            </a:lvl9pPr>
          </a:lstStyle>
          <a:p/>
        </p:txBody>
      </p:sp>
      <p:sp>
        <p:nvSpPr>
          <p:cNvPr id="232" name="Google Shape;232;p20"/>
          <p:cNvSpPr txBox="1"/>
          <p:nvPr>
            <p:ph idx="8" type="subTitle"/>
          </p:nvPr>
        </p:nvSpPr>
        <p:spPr>
          <a:xfrm>
            <a:off x="335513" y="1913775"/>
            <a:ext cx="1149900" cy="431700"/>
          </a:xfrm>
          <a:prstGeom prst="rect">
            <a:avLst/>
          </a:prstGeom>
        </p:spPr>
        <p:txBody>
          <a:bodyPr anchorCtr="0" anchor="b" bIns="0" lIns="0" spcFirstLastPara="1" rIns="0" wrap="square" tIns="0">
            <a:noAutofit/>
          </a:bodyPr>
          <a:lstStyle>
            <a:lvl1pPr lvl="0">
              <a:lnSpc>
                <a:spcPct val="95000"/>
              </a:lnSpc>
              <a:spcBef>
                <a:spcPts val="0"/>
              </a:spcBef>
              <a:spcAft>
                <a:spcPts val="0"/>
              </a:spcAft>
              <a:buNone/>
              <a:defRPr sz="1200"/>
            </a:lvl1pPr>
            <a:lvl2pPr lvl="1">
              <a:lnSpc>
                <a:spcPct val="95000"/>
              </a:lnSpc>
              <a:spcBef>
                <a:spcPts val="0"/>
              </a:spcBef>
              <a:spcAft>
                <a:spcPts val="0"/>
              </a:spcAft>
              <a:buNone/>
              <a:defRPr sz="1200"/>
            </a:lvl2pPr>
            <a:lvl3pPr lvl="2">
              <a:lnSpc>
                <a:spcPct val="95000"/>
              </a:lnSpc>
              <a:spcBef>
                <a:spcPts val="0"/>
              </a:spcBef>
              <a:spcAft>
                <a:spcPts val="0"/>
              </a:spcAft>
              <a:buNone/>
              <a:defRPr sz="1200"/>
            </a:lvl3pPr>
            <a:lvl4pPr lvl="3">
              <a:lnSpc>
                <a:spcPct val="95000"/>
              </a:lnSpc>
              <a:spcBef>
                <a:spcPts val="0"/>
              </a:spcBef>
              <a:spcAft>
                <a:spcPts val="0"/>
              </a:spcAft>
              <a:buNone/>
              <a:defRPr sz="1200"/>
            </a:lvl4pPr>
            <a:lvl5pPr lvl="4">
              <a:lnSpc>
                <a:spcPct val="95000"/>
              </a:lnSpc>
              <a:spcBef>
                <a:spcPts val="0"/>
              </a:spcBef>
              <a:spcAft>
                <a:spcPts val="0"/>
              </a:spcAft>
              <a:buNone/>
              <a:defRPr sz="1200"/>
            </a:lvl5pPr>
            <a:lvl6pPr lvl="5">
              <a:lnSpc>
                <a:spcPct val="95000"/>
              </a:lnSpc>
              <a:spcBef>
                <a:spcPts val="0"/>
              </a:spcBef>
              <a:spcAft>
                <a:spcPts val="0"/>
              </a:spcAft>
              <a:buNone/>
              <a:defRPr sz="1200"/>
            </a:lvl6pPr>
            <a:lvl7pPr lvl="6">
              <a:lnSpc>
                <a:spcPct val="95000"/>
              </a:lnSpc>
              <a:spcBef>
                <a:spcPts val="0"/>
              </a:spcBef>
              <a:spcAft>
                <a:spcPts val="0"/>
              </a:spcAft>
              <a:buNone/>
              <a:defRPr sz="1200"/>
            </a:lvl7pPr>
            <a:lvl8pPr lvl="7">
              <a:lnSpc>
                <a:spcPct val="95000"/>
              </a:lnSpc>
              <a:spcBef>
                <a:spcPts val="0"/>
              </a:spcBef>
              <a:spcAft>
                <a:spcPts val="0"/>
              </a:spcAft>
              <a:buNone/>
              <a:defRPr sz="1200"/>
            </a:lvl8pPr>
            <a:lvl9pPr lvl="8">
              <a:lnSpc>
                <a:spcPct val="95000"/>
              </a:lnSpc>
              <a:spcBef>
                <a:spcPts val="0"/>
              </a:spcBef>
              <a:spcAft>
                <a:spcPts val="0"/>
              </a:spcAft>
              <a:buNone/>
              <a:defRPr sz="1200"/>
            </a:lvl9pPr>
          </a:lstStyle>
          <a:p/>
        </p:txBody>
      </p:sp>
      <p:sp>
        <p:nvSpPr>
          <p:cNvPr id="233" name="Google Shape;233;p20"/>
          <p:cNvSpPr txBox="1"/>
          <p:nvPr>
            <p:ph idx="9" type="subTitle"/>
          </p:nvPr>
        </p:nvSpPr>
        <p:spPr>
          <a:xfrm>
            <a:off x="4721813" y="1941575"/>
            <a:ext cx="1149900" cy="431700"/>
          </a:xfrm>
          <a:prstGeom prst="rect">
            <a:avLst/>
          </a:prstGeom>
        </p:spPr>
        <p:txBody>
          <a:bodyPr anchorCtr="0" anchor="b" bIns="0" lIns="0" spcFirstLastPara="1" rIns="0" wrap="square" tIns="0">
            <a:noAutofit/>
          </a:bodyPr>
          <a:lstStyle>
            <a:lvl1pPr lvl="0">
              <a:lnSpc>
                <a:spcPct val="95000"/>
              </a:lnSpc>
              <a:spcBef>
                <a:spcPts val="0"/>
              </a:spcBef>
              <a:spcAft>
                <a:spcPts val="0"/>
              </a:spcAft>
              <a:buNone/>
              <a:defRPr sz="1200"/>
            </a:lvl1pPr>
            <a:lvl2pPr lvl="1">
              <a:lnSpc>
                <a:spcPct val="95000"/>
              </a:lnSpc>
              <a:spcBef>
                <a:spcPts val="0"/>
              </a:spcBef>
              <a:spcAft>
                <a:spcPts val="0"/>
              </a:spcAft>
              <a:buNone/>
              <a:defRPr sz="1200"/>
            </a:lvl2pPr>
            <a:lvl3pPr lvl="2">
              <a:lnSpc>
                <a:spcPct val="95000"/>
              </a:lnSpc>
              <a:spcBef>
                <a:spcPts val="0"/>
              </a:spcBef>
              <a:spcAft>
                <a:spcPts val="0"/>
              </a:spcAft>
              <a:buNone/>
              <a:defRPr sz="1200"/>
            </a:lvl3pPr>
            <a:lvl4pPr lvl="3">
              <a:lnSpc>
                <a:spcPct val="95000"/>
              </a:lnSpc>
              <a:spcBef>
                <a:spcPts val="0"/>
              </a:spcBef>
              <a:spcAft>
                <a:spcPts val="0"/>
              </a:spcAft>
              <a:buNone/>
              <a:defRPr sz="1200"/>
            </a:lvl4pPr>
            <a:lvl5pPr lvl="4">
              <a:lnSpc>
                <a:spcPct val="95000"/>
              </a:lnSpc>
              <a:spcBef>
                <a:spcPts val="0"/>
              </a:spcBef>
              <a:spcAft>
                <a:spcPts val="0"/>
              </a:spcAft>
              <a:buNone/>
              <a:defRPr sz="1200"/>
            </a:lvl5pPr>
            <a:lvl6pPr lvl="5">
              <a:lnSpc>
                <a:spcPct val="95000"/>
              </a:lnSpc>
              <a:spcBef>
                <a:spcPts val="0"/>
              </a:spcBef>
              <a:spcAft>
                <a:spcPts val="0"/>
              </a:spcAft>
              <a:buNone/>
              <a:defRPr sz="1200"/>
            </a:lvl6pPr>
            <a:lvl7pPr lvl="6">
              <a:lnSpc>
                <a:spcPct val="95000"/>
              </a:lnSpc>
              <a:spcBef>
                <a:spcPts val="0"/>
              </a:spcBef>
              <a:spcAft>
                <a:spcPts val="0"/>
              </a:spcAft>
              <a:buNone/>
              <a:defRPr sz="1200"/>
            </a:lvl7pPr>
            <a:lvl8pPr lvl="7">
              <a:lnSpc>
                <a:spcPct val="95000"/>
              </a:lnSpc>
              <a:spcBef>
                <a:spcPts val="0"/>
              </a:spcBef>
              <a:spcAft>
                <a:spcPts val="0"/>
              </a:spcAft>
              <a:buNone/>
              <a:defRPr sz="1200"/>
            </a:lvl8pPr>
            <a:lvl9pPr lvl="8">
              <a:lnSpc>
                <a:spcPct val="95000"/>
              </a:lnSpc>
              <a:spcBef>
                <a:spcPts val="0"/>
              </a:spcBef>
              <a:spcAft>
                <a:spcPts val="0"/>
              </a:spcAft>
              <a:buNone/>
              <a:defRPr sz="1200"/>
            </a:lvl9pPr>
          </a:lstStyle>
          <a:p/>
        </p:txBody>
      </p:sp>
      <p:sp>
        <p:nvSpPr>
          <p:cNvPr id="234" name="Google Shape;234;p20"/>
          <p:cNvSpPr txBox="1"/>
          <p:nvPr>
            <p:ph idx="13" type="subTitle"/>
          </p:nvPr>
        </p:nvSpPr>
        <p:spPr>
          <a:xfrm>
            <a:off x="6194013" y="3335375"/>
            <a:ext cx="1149900" cy="431700"/>
          </a:xfrm>
          <a:prstGeom prst="rect">
            <a:avLst/>
          </a:prstGeom>
        </p:spPr>
        <p:txBody>
          <a:bodyPr anchorCtr="0" anchor="b" bIns="0" lIns="0" spcFirstLastPara="1" rIns="0" wrap="square" tIns="0">
            <a:noAutofit/>
          </a:bodyPr>
          <a:lstStyle>
            <a:lvl1pPr lvl="0">
              <a:lnSpc>
                <a:spcPct val="95000"/>
              </a:lnSpc>
              <a:spcBef>
                <a:spcPts val="0"/>
              </a:spcBef>
              <a:spcAft>
                <a:spcPts val="0"/>
              </a:spcAft>
              <a:buNone/>
              <a:defRPr sz="1200"/>
            </a:lvl1pPr>
            <a:lvl2pPr lvl="1">
              <a:lnSpc>
                <a:spcPct val="95000"/>
              </a:lnSpc>
              <a:spcBef>
                <a:spcPts val="0"/>
              </a:spcBef>
              <a:spcAft>
                <a:spcPts val="0"/>
              </a:spcAft>
              <a:buNone/>
              <a:defRPr sz="1200"/>
            </a:lvl2pPr>
            <a:lvl3pPr lvl="2">
              <a:lnSpc>
                <a:spcPct val="95000"/>
              </a:lnSpc>
              <a:spcBef>
                <a:spcPts val="0"/>
              </a:spcBef>
              <a:spcAft>
                <a:spcPts val="0"/>
              </a:spcAft>
              <a:buNone/>
              <a:defRPr sz="1200"/>
            </a:lvl3pPr>
            <a:lvl4pPr lvl="3">
              <a:lnSpc>
                <a:spcPct val="95000"/>
              </a:lnSpc>
              <a:spcBef>
                <a:spcPts val="0"/>
              </a:spcBef>
              <a:spcAft>
                <a:spcPts val="0"/>
              </a:spcAft>
              <a:buNone/>
              <a:defRPr sz="1200"/>
            </a:lvl4pPr>
            <a:lvl5pPr lvl="4">
              <a:lnSpc>
                <a:spcPct val="95000"/>
              </a:lnSpc>
              <a:spcBef>
                <a:spcPts val="0"/>
              </a:spcBef>
              <a:spcAft>
                <a:spcPts val="0"/>
              </a:spcAft>
              <a:buNone/>
              <a:defRPr sz="1200"/>
            </a:lvl5pPr>
            <a:lvl6pPr lvl="5">
              <a:lnSpc>
                <a:spcPct val="95000"/>
              </a:lnSpc>
              <a:spcBef>
                <a:spcPts val="0"/>
              </a:spcBef>
              <a:spcAft>
                <a:spcPts val="0"/>
              </a:spcAft>
              <a:buNone/>
              <a:defRPr sz="1200"/>
            </a:lvl6pPr>
            <a:lvl7pPr lvl="6">
              <a:lnSpc>
                <a:spcPct val="95000"/>
              </a:lnSpc>
              <a:spcBef>
                <a:spcPts val="0"/>
              </a:spcBef>
              <a:spcAft>
                <a:spcPts val="0"/>
              </a:spcAft>
              <a:buNone/>
              <a:defRPr sz="1200"/>
            </a:lvl7pPr>
            <a:lvl8pPr lvl="7">
              <a:lnSpc>
                <a:spcPct val="95000"/>
              </a:lnSpc>
              <a:spcBef>
                <a:spcPts val="0"/>
              </a:spcBef>
              <a:spcAft>
                <a:spcPts val="0"/>
              </a:spcAft>
              <a:buNone/>
              <a:defRPr sz="1200"/>
            </a:lvl8pPr>
            <a:lvl9pPr lvl="8">
              <a:lnSpc>
                <a:spcPct val="95000"/>
              </a:lnSpc>
              <a:spcBef>
                <a:spcPts val="0"/>
              </a:spcBef>
              <a:spcAft>
                <a:spcPts val="0"/>
              </a:spcAft>
              <a:buNone/>
              <a:defRPr sz="1200"/>
            </a:lvl9pPr>
          </a:lstStyle>
          <a:p/>
        </p:txBody>
      </p:sp>
      <p:sp>
        <p:nvSpPr>
          <p:cNvPr id="235" name="Google Shape;235;p20"/>
          <p:cNvSpPr txBox="1"/>
          <p:nvPr>
            <p:ph idx="14" type="subTitle"/>
          </p:nvPr>
        </p:nvSpPr>
        <p:spPr>
          <a:xfrm>
            <a:off x="7658713" y="4312650"/>
            <a:ext cx="1149900" cy="431700"/>
          </a:xfrm>
          <a:prstGeom prst="rect">
            <a:avLst/>
          </a:prstGeom>
        </p:spPr>
        <p:txBody>
          <a:bodyPr anchorCtr="0" anchor="b" bIns="0" lIns="0" spcFirstLastPara="1" rIns="0" wrap="square" tIns="0">
            <a:noAutofit/>
          </a:bodyPr>
          <a:lstStyle>
            <a:lvl1pPr lvl="0">
              <a:lnSpc>
                <a:spcPct val="95000"/>
              </a:lnSpc>
              <a:spcBef>
                <a:spcPts val="0"/>
              </a:spcBef>
              <a:spcAft>
                <a:spcPts val="0"/>
              </a:spcAft>
              <a:buNone/>
              <a:defRPr sz="1200"/>
            </a:lvl1pPr>
            <a:lvl2pPr lvl="1">
              <a:lnSpc>
                <a:spcPct val="95000"/>
              </a:lnSpc>
              <a:spcBef>
                <a:spcPts val="0"/>
              </a:spcBef>
              <a:spcAft>
                <a:spcPts val="0"/>
              </a:spcAft>
              <a:buNone/>
              <a:defRPr sz="1200"/>
            </a:lvl2pPr>
            <a:lvl3pPr lvl="2">
              <a:lnSpc>
                <a:spcPct val="95000"/>
              </a:lnSpc>
              <a:spcBef>
                <a:spcPts val="0"/>
              </a:spcBef>
              <a:spcAft>
                <a:spcPts val="0"/>
              </a:spcAft>
              <a:buNone/>
              <a:defRPr sz="1200"/>
            </a:lvl3pPr>
            <a:lvl4pPr lvl="3">
              <a:lnSpc>
                <a:spcPct val="95000"/>
              </a:lnSpc>
              <a:spcBef>
                <a:spcPts val="0"/>
              </a:spcBef>
              <a:spcAft>
                <a:spcPts val="0"/>
              </a:spcAft>
              <a:buNone/>
              <a:defRPr sz="1200"/>
            </a:lvl4pPr>
            <a:lvl5pPr lvl="4">
              <a:lnSpc>
                <a:spcPct val="95000"/>
              </a:lnSpc>
              <a:spcBef>
                <a:spcPts val="0"/>
              </a:spcBef>
              <a:spcAft>
                <a:spcPts val="0"/>
              </a:spcAft>
              <a:buNone/>
              <a:defRPr sz="1200"/>
            </a:lvl5pPr>
            <a:lvl6pPr lvl="5">
              <a:lnSpc>
                <a:spcPct val="95000"/>
              </a:lnSpc>
              <a:spcBef>
                <a:spcPts val="0"/>
              </a:spcBef>
              <a:spcAft>
                <a:spcPts val="0"/>
              </a:spcAft>
              <a:buNone/>
              <a:defRPr sz="1200"/>
            </a:lvl6pPr>
            <a:lvl7pPr lvl="6">
              <a:lnSpc>
                <a:spcPct val="95000"/>
              </a:lnSpc>
              <a:spcBef>
                <a:spcPts val="0"/>
              </a:spcBef>
              <a:spcAft>
                <a:spcPts val="0"/>
              </a:spcAft>
              <a:buNone/>
              <a:defRPr sz="1200"/>
            </a:lvl7pPr>
            <a:lvl8pPr lvl="7">
              <a:lnSpc>
                <a:spcPct val="95000"/>
              </a:lnSpc>
              <a:spcBef>
                <a:spcPts val="0"/>
              </a:spcBef>
              <a:spcAft>
                <a:spcPts val="0"/>
              </a:spcAft>
              <a:buNone/>
              <a:defRPr sz="1200"/>
            </a:lvl8pPr>
            <a:lvl9pPr lvl="8">
              <a:lnSpc>
                <a:spcPct val="95000"/>
              </a:lnSpc>
              <a:spcBef>
                <a:spcPts val="0"/>
              </a:spcBef>
              <a:spcAft>
                <a:spcPts val="0"/>
              </a:spcAft>
              <a:buNone/>
              <a:defRPr sz="1200"/>
            </a:lvl9pPr>
          </a:lstStyle>
          <a:p/>
        </p:txBody>
      </p:sp>
      <p:sp>
        <p:nvSpPr>
          <p:cNvPr id="236" name="Google Shape;236;p20"/>
          <p:cNvSpPr txBox="1"/>
          <p:nvPr>
            <p:ph idx="15" type="body"/>
          </p:nvPr>
        </p:nvSpPr>
        <p:spPr>
          <a:xfrm>
            <a:off x="7658625" y="3600800"/>
            <a:ext cx="1149900" cy="504900"/>
          </a:xfrm>
          <a:prstGeom prst="rect">
            <a:avLst/>
          </a:prstGeom>
        </p:spPr>
        <p:txBody>
          <a:bodyPr anchorCtr="0" anchor="t" bIns="0" lIns="0" spcFirstLastPara="1" rIns="0" wrap="square" tIns="0">
            <a:sp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37" name="Google Shape;237;p20"/>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238" name="Google Shape;238;p20"/>
          <p:cNvSpPr txBox="1"/>
          <p:nvPr>
            <p:ph idx="16"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239" name="Google Shape;239;p20"/>
          <p:cNvSpPr txBox="1"/>
          <p:nvPr>
            <p:ph idx="17" type="title"/>
          </p:nvPr>
        </p:nvSpPr>
        <p:spPr>
          <a:xfrm>
            <a:off x="228600" y="457200"/>
            <a:ext cx="4160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Alt 2">
  <p:cSld name="CUSTOM_1_1">
    <p:spTree>
      <p:nvGrpSpPr>
        <p:cNvPr id="16" name="Shape 16"/>
        <p:cNvGrpSpPr/>
        <p:nvPr/>
      </p:nvGrpSpPr>
      <p:grpSpPr>
        <a:xfrm>
          <a:off x="0" y="0"/>
          <a:ext cx="0" cy="0"/>
          <a:chOff x="0" y="0"/>
          <a:chExt cx="0" cy="0"/>
        </a:xfrm>
      </p:grpSpPr>
      <p:sp>
        <p:nvSpPr>
          <p:cNvPr id="17" name="Google Shape;17;p3"/>
          <p:cNvSpPr/>
          <p:nvPr/>
        </p:nvSpPr>
        <p:spPr>
          <a:xfrm>
            <a:off x="0" y="0"/>
            <a:ext cx="2406900" cy="2406900"/>
          </a:xfrm>
          <a:prstGeom prst="rect">
            <a:avLst/>
          </a:prstGeom>
          <a:gradFill>
            <a:gsLst>
              <a:gs pos="0">
                <a:schemeClr val="lt2"/>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18" name="Google Shape;18;p3"/>
          <p:cNvSpPr/>
          <p:nvPr/>
        </p:nvSpPr>
        <p:spPr>
          <a:xfrm>
            <a:off x="7172525" y="0"/>
            <a:ext cx="1971600" cy="5143500"/>
          </a:xfrm>
          <a:prstGeom prst="rect">
            <a:avLst/>
          </a:prstGeom>
          <a:gradFill>
            <a:gsLst>
              <a:gs pos="0">
                <a:schemeClr val="accent6"/>
              </a:gs>
              <a:gs pos="100000">
                <a:schemeClr val="lt2"/>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19" name="Google Shape;19;p3"/>
          <p:cNvSpPr txBox="1"/>
          <p:nvPr>
            <p:ph type="title"/>
          </p:nvPr>
        </p:nvSpPr>
        <p:spPr>
          <a:xfrm>
            <a:off x="3809850" y="1269500"/>
            <a:ext cx="2884500" cy="3681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20" name="Google Shape;20;p3"/>
          <p:cNvSpPr txBox="1"/>
          <p:nvPr>
            <p:ph idx="2" type="title"/>
          </p:nvPr>
        </p:nvSpPr>
        <p:spPr>
          <a:xfrm>
            <a:off x="3154650" y="3495050"/>
            <a:ext cx="592800" cy="368100"/>
          </a:xfrm>
          <a:prstGeom prst="rect">
            <a:avLst/>
          </a:prstGeom>
        </p:spPr>
        <p:txBody>
          <a:bodyPr anchorCtr="0" anchor="t" bIns="91425" lIns="0" spcFirstLastPara="1" rIns="91425" wrap="square" tIns="0">
            <a:noAutofit/>
          </a:bodyPr>
          <a:lstStyle>
            <a:lvl1pPr lvl="0">
              <a:spcBef>
                <a:spcPts val="0"/>
              </a:spcBef>
              <a:spcAft>
                <a:spcPts val="0"/>
              </a:spcAft>
              <a:buClr>
                <a:schemeClr val="dk1"/>
              </a:buClr>
              <a:buSzPts val="2400"/>
              <a:buFont typeface="Figtree"/>
              <a:buNone/>
              <a:defRPr sz="2400"/>
            </a:lvl1pPr>
            <a:lvl2pPr lvl="1">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2pPr>
            <a:lvl3pPr lvl="2">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3pPr>
            <a:lvl4pPr lvl="3">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4pPr>
            <a:lvl5pPr lvl="4">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5pPr>
            <a:lvl6pPr lvl="5">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6pPr>
            <a:lvl7pPr lvl="6">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7pPr>
            <a:lvl8pPr lvl="7">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8pPr>
            <a:lvl9pPr lvl="8">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9pPr>
          </a:lstStyle>
          <a:p/>
        </p:txBody>
      </p:sp>
      <p:sp>
        <p:nvSpPr>
          <p:cNvPr id="21" name="Google Shape;21;p3"/>
          <p:cNvSpPr txBox="1"/>
          <p:nvPr>
            <p:ph idx="3" type="title"/>
          </p:nvPr>
        </p:nvSpPr>
        <p:spPr>
          <a:xfrm>
            <a:off x="230075" y="58625"/>
            <a:ext cx="2500500" cy="172200"/>
          </a:xfrm>
          <a:prstGeom prst="rect">
            <a:avLst/>
          </a:prstGeom>
        </p:spPr>
        <p:txBody>
          <a:bodyPr anchorCtr="0" anchor="t" bIns="0" lIns="0" spcFirstLastPara="1" rIns="0" wrap="square" tIns="0">
            <a:noAutofit/>
          </a:bodyPr>
          <a:lstStyle>
            <a:lvl1pPr lvl="0">
              <a:spcBef>
                <a:spcPts val="0"/>
              </a:spcBef>
              <a:spcAft>
                <a:spcPts val="0"/>
              </a:spcAft>
              <a:buNone/>
              <a:defRPr sz="7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22" name="Google Shape;22;p3"/>
          <p:cNvSpPr txBox="1"/>
          <p:nvPr>
            <p:ph idx="4" type="title"/>
          </p:nvPr>
        </p:nvSpPr>
        <p:spPr>
          <a:xfrm>
            <a:off x="6414875" y="58625"/>
            <a:ext cx="2500500" cy="172200"/>
          </a:xfrm>
          <a:prstGeom prst="rect">
            <a:avLst/>
          </a:prstGeom>
        </p:spPr>
        <p:txBody>
          <a:bodyPr anchorCtr="0" anchor="t" bIns="0" lIns="0" spcFirstLastPara="1" rIns="0" wrap="square" tIns="0">
            <a:noAutofit/>
          </a:bodyPr>
          <a:lstStyle>
            <a:lvl1pPr lvl="0" algn="r">
              <a:spcBef>
                <a:spcPts val="0"/>
              </a:spcBef>
              <a:spcAft>
                <a:spcPts val="0"/>
              </a:spcAft>
              <a:buNone/>
              <a:defRPr sz="700"/>
            </a:lvl1pPr>
            <a:lvl2pPr lvl="1"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23" name="Google Shape;23;p3"/>
          <p:cNvSpPr txBox="1"/>
          <p:nvPr>
            <p:ph idx="5" type="title"/>
          </p:nvPr>
        </p:nvSpPr>
        <p:spPr>
          <a:xfrm>
            <a:off x="3809850" y="1714600"/>
            <a:ext cx="2884500" cy="3681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24" name="Google Shape;24;p3"/>
          <p:cNvSpPr txBox="1"/>
          <p:nvPr>
            <p:ph idx="6" type="title"/>
          </p:nvPr>
        </p:nvSpPr>
        <p:spPr>
          <a:xfrm>
            <a:off x="3809850" y="2159700"/>
            <a:ext cx="2884500" cy="3681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25" name="Google Shape;25;p3"/>
          <p:cNvSpPr txBox="1"/>
          <p:nvPr>
            <p:ph idx="7" type="title"/>
          </p:nvPr>
        </p:nvSpPr>
        <p:spPr>
          <a:xfrm>
            <a:off x="3809850" y="2593988"/>
            <a:ext cx="2884500" cy="3681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26" name="Google Shape;26;p3"/>
          <p:cNvSpPr txBox="1"/>
          <p:nvPr>
            <p:ph idx="8" type="title"/>
          </p:nvPr>
        </p:nvSpPr>
        <p:spPr>
          <a:xfrm>
            <a:off x="3809850" y="3036613"/>
            <a:ext cx="2884500" cy="3681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27" name="Google Shape;27;p3"/>
          <p:cNvSpPr txBox="1"/>
          <p:nvPr>
            <p:ph idx="9" type="title"/>
          </p:nvPr>
        </p:nvSpPr>
        <p:spPr>
          <a:xfrm>
            <a:off x="3809850" y="3479238"/>
            <a:ext cx="2884500" cy="3681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28" name="Google Shape;28;p3"/>
          <p:cNvSpPr txBox="1"/>
          <p:nvPr>
            <p:ph idx="13" type="title"/>
          </p:nvPr>
        </p:nvSpPr>
        <p:spPr>
          <a:xfrm>
            <a:off x="3154650" y="3049925"/>
            <a:ext cx="592800" cy="368100"/>
          </a:xfrm>
          <a:prstGeom prst="rect">
            <a:avLst/>
          </a:prstGeom>
        </p:spPr>
        <p:txBody>
          <a:bodyPr anchorCtr="0" anchor="ctr" bIns="91425" lIns="0" spcFirstLastPara="1" rIns="91425" wrap="square" tIns="0">
            <a:noAutofit/>
          </a:bodyPr>
          <a:lstStyle>
            <a:lvl1pPr lvl="0">
              <a:spcBef>
                <a:spcPts val="0"/>
              </a:spcBef>
              <a:spcAft>
                <a:spcPts val="0"/>
              </a:spcAft>
              <a:buClr>
                <a:schemeClr val="dk1"/>
              </a:buClr>
              <a:buSzPts val="2400"/>
              <a:buFont typeface="Figtree"/>
              <a:buNone/>
              <a:defRPr sz="2400"/>
            </a:lvl1pPr>
            <a:lvl2pPr lvl="1">
              <a:spcBef>
                <a:spcPts val="0"/>
              </a:spcBef>
              <a:spcAft>
                <a:spcPts val="0"/>
              </a:spcAft>
              <a:buClr>
                <a:schemeClr val="dk1"/>
              </a:buClr>
              <a:buSzPts val="2400"/>
              <a:buFont typeface="Figtree"/>
              <a:buNone/>
              <a:defRPr sz="2400">
                <a:latin typeface="Figtree"/>
                <a:ea typeface="Figtree"/>
                <a:cs typeface="Figtree"/>
                <a:sym typeface="Figtree"/>
              </a:defRPr>
            </a:lvl2pPr>
            <a:lvl3pPr lvl="2">
              <a:spcBef>
                <a:spcPts val="0"/>
              </a:spcBef>
              <a:spcAft>
                <a:spcPts val="0"/>
              </a:spcAft>
              <a:buClr>
                <a:schemeClr val="dk1"/>
              </a:buClr>
              <a:buSzPts val="2400"/>
              <a:buFont typeface="Figtree"/>
              <a:buNone/>
              <a:defRPr sz="2400">
                <a:latin typeface="Figtree"/>
                <a:ea typeface="Figtree"/>
                <a:cs typeface="Figtree"/>
                <a:sym typeface="Figtree"/>
              </a:defRPr>
            </a:lvl3pPr>
            <a:lvl4pPr lvl="3">
              <a:spcBef>
                <a:spcPts val="0"/>
              </a:spcBef>
              <a:spcAft>
                <a:spcPts val="0"/>
              </a:spcAft>
              <a:buClr>
                <a:schemeClr val="dk1"/>
              </a:buClr>
              <a:buSzPts val="2400"/>
              <a:buFont typeface="Figtree"/>
              <a:buNone/>
              <a:defRPr sz="2400">
                <a:latin typeface="Figtree"/>
                <a:ea typeface="Figtree"/>
                <a:cs typeface="Figtree"/>
                <a:sym typeface="Figtree"/>
              </a:defRPr>
            </a:lvl4pPr>
            <a:lvl5pPr lvl="4">
              <a:spcBef>
                <a:spcPts val="0"/>
              </a:spcBef>
              <a:spcAft>
                <a:spcPts val="0"/>
              </a:spcAft>
              <a:buClr>
                <a:schemeClr val="dk1"/>
              </a:buClr>
              <a:buSzPts val="2400"/>
              <a:buFont typeface="Figtree"/>
              <a:buNone/>
              <a:defRPr sz="2400">
                <a:latin typeface="Figtree"/>
                <a:ea typeface="Figtree"/>
                <a:cs typeface="Figtree"/>
                <a:sym typeface="Figtree"/>
              </a:defRPr>
            </a:lvl5pPr>
            <a:lvl6pPr lvl="5">
              <a:spcBef>
                <a:spcPts val="0"/>
              </a:spcBef>
              <a:spcAft>
                <a:spcPts val="0"/>
              </a:spcAft>
              <a:buClr>
                <a:schemeClr val="dk1"/>
              </a:buClr>
              <a:buSzPts val="2400"/>
              <a:buFont typeface="Figtree"/>
              <a:buNone/>
              <a:defRPr sz="2400">
                <a:latin typeface="Figtree"/>
                <a:ea typeface="Figtree"/>
                <a:cs typeface="Figtree"/>
                <a:sym typeface="Figtree"/>
              </a:defRPr>
            </a:lvl6pPr>
            <a:lvl7pPr lvl="6">
              <a:spcBef>
                <a:spcPts val="0"/>
              </a:spcBef>
              <a:spcAft>
                <a:spcPts val="0"/>
              </a:spcAft>
              <a:buClr>
                <a:schemeClr val="dk1"/>
              </a:buClr>
              <a:buSzPts val="2400"/>
              <a:buFont typeface="Figtree"/>
              <a:buNone/>
              <a:defRPr sz="2400">
                <a:latin typeface="Figtree"/>
                <a:ea typeface="Figtree"/>
                <a:cs typeface="Figtree"/>
                <a:sym typeface="Figtree"/>
              </a:defRPr>
            </a:lvl7pPr>
            <a:lvl8pPr lvl="7">
              <a:spcBef>
                <a:spcPts val="0"/>
              </a:spcBef>
              <a:spcAft>
                <a:spcPts val="0"/>
              </a:spcAft>
              <a:buClr>
                <a:schemeClr val="dk1"/>
              </a:buClr>
              <a:buSzPts val="2400"/>
              <a:buFont typeface="Figtree"/>
              <a:buNone/>
              <a:defRPr sz="2400">
                <a:latin typeface="Figtree"/>
                <a:ea typeface="Figtree"/>
                <a:cs typeface="Figtree"/>
                <a:sym typeface="Figtree"/>
              </a:defRPr>
            </a:lvl8pPr>
            <a:lvl9pPr lvl="8">
              <a:spcBef>
                <a:spcPts val="0"/>
              </a:spcBef>
              <a:spcAft>
                <a:spcPts val="0"/>
              </a:spcAft>
              <a:buClr>
                <a:schemeClr val="dk1"/>
              </a:buClr>
              <a:buSzPts val="2400"/>
              <a:buFont typeface="Figtree"/>
              <a:buNone/>
              <a:defRPr sz="2400">
                <a:latin typeface="Figtree"/>
                <a:ea typeface="Figtree"/>
                <a:cs typeface="Figtree"/>
                <a:sym typeface="Figtree"/>
              </a:defRPr>
            </a:lvl9pPr>
          </a:lstStyle>
          <a:p/>
        </p:txBody>
      </p:sp>
      <p:sp>
        <p:nvSpPr>
          <p:cNvPr id="29" name="Google Shape;29;p3"/>
          <p:cNvSpPr txBox="1"/>
          <p:nvPr>
            <p:ph idx="14" type="title"/>
          </p:nvPr>
        </p:nvSpPr>
        <p:spPr>
          <a:xfrm>
            <a:off x="3154650" y="2604813"/>
            <a:ext cx="592800" cy="368100"/>
          </a:xfrm>
          <a:prstGeom prst="rect">
            <a:avLst/>
          </a:prstGeom>
        </p:spPr>
        <p:txBody>
          <a:bodyPr anchorCtr="0" anchor="t" bIns="91425" lIns="0" spcFirstLastPara="1" rIns="91425" wrap="square" tIns="0">
            <a:noAutofit/>
          </a:bodyPr>
          <a:lstStyle>
            <a:lvl1pPr lvl="0">
              <a:spcBef>
                <a:spcPts val="0"/>
              </a:spcBef>
              <a:spcAft>
                <a:spcPts val="0"/>
              </a:spcAft>
              <a:buClr>
                <a:schemeClr val="dk1"/>
              </a:buClr>
              <a:buSzPts val="2400"/>
              <a:buFont typeface="Figtree"/>
              <a:buNone/>
              <a:defRPr sz="2400"/>
            </a:lvl1pPr>
            <a:lvl2pPr lvl="1">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2pPr>
            <a:lvl3pPr lvl="2">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3pPr>
            <a:lvl4pPr lvl="3">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4pPr>
            <a:lvl5pPr lvl="4">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5pPr>
            <a:lvl6pPr lvl="5">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6pPr>
            <a:lvl7pPr lvl="6">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7pPr>
            <a:lvl8pPr lvl="7">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8pPr>
            <a:lvl9pPr lvl="8">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9pPr>
          </a:lstStyle>
          <a:p/>
        </p:txBody>
      </p:sp>
      <p:sp>
        <p:nvSpPr>
          <p:cNvPr id="30" name="Google Shape;30;p3"/>
          <p:cNvSpPr txBox="1"/>
          <p:nvPr>
            <p:ph idx="15" type="title"/>
          </p:nvPr>
        </p:nvSpPr>
        <p:spPr>
          <a:xfrm>
            <a:off x="3154650" y="2159700"/>
            <a:ext cx="592800" cy="368100"/>
          </a:xfrm>
          <a:prstGeom prst="rect">
            <a:avLst/>
          </a:prstGeom>
        </p:spPr>
        <p:txBody>
          <a:bodyPr anchorCtr="0" anchor="t" bIns="91425" lIns="0" spcFirstLastPara="1" rIns="91425" wrap="square" tIns="0">
            <a:noAutofit/>
          </a:bodyPr>
          <a:lstStyle>
            <a:lvl1pPr lvl="0">
              <a:spcBef>
                <a:spcPts val="0"/>
              </a:spcBef>
              <a:spcAft>
                <a:spcPts val="0"/>
              </a:spcAft>
              <a:buClr>
                <a:schemeClr val="dk1"/>
              </a:buClr>
              <a:buSzPts val="2400"/>
              <a:buFont typeface="Figtree"/>
              <a:buNone/>
              <a:defRPr sz="2400"/>
            </a:lvl1pPr>
            <a:lvl2pPr lvl="1">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2pPr>
            <a:lvl3pPr lvl="2">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3pPr>
            <a:lvl4pPr lvl="3">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4pPr>
            <a:lvl5pPr lvl="4">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5pPr>
            <a:lvl6pPr lvl="5">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6pPr>
            <a:lvl7pPr lvl="6">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7pPr>
            <a:lvl8pPr lvl="7">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8pPr>
            <a:lvl9pPr lvl="8">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9pPr>
          </a:lstStyle>
          <a:p/>
        </p:txBody>
      </p:sp>
      <p:sp>
        <p:nvSpPr>
          <p:cNvPr id="31" name="Google Shape;31;p3"/>
          <p:cNvSpPr txBox="1"/>
          <p:nvPr>
            <p:ph idx="16" type="title"/>
          </p:nvPr>
        </p:nvSpPr>
        <p:spPr>
          <a:xfrm>
            <a:off x="3154650" y="1714588"/>
            <a:ext cx="592800" cy="368100"/>
          </a:xfrm>
          <a:prstGeom prst="rect">
            <a:avLst/>
          </a:prstGeom>
        </p:spPr>
        <p:txBody>
          <a:bodyPr anchorCtr="0" anchor="t" bIns="91425" lIns="0" spcFirstLastPara="1" rIns="91425" wrap="square" tIns="0">
            <a:noAutofit/>
          </a:bodyPr>
          <a:lstStyle>
            <a:lvl1pPr lvl="0">
              <a:spcBef>
                <a:spcPts val="0"/>
              </a:spcBef>
              <a:spcAft>
                <a:spcPts val="0"/>
              </a:spcAft>
              <a:buClr>
                <a:schemeClr val="dk1"/>
              </a:buClr>
              <a:buSzPts val="2400"/>
              <a:buFont typeface="Figtree"/>
              <a:buNone/>
              <a:defRPr sz="2400"/>
            </a:lvl1pPr>
            <a:lvl2pPr lvl="1">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2pPr>
            <a:lvl3pPr lvl="2">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3pPr>
            <a:lvl4pPr lvl="3">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4pPr>
            <a:lvl5pPr lvl="4">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5pPr>
            <a:lvl6pPr lvl="5">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6pPr>
            <a:lvl7pPr lvl="6">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7pPr>
            <a:lvl8pPr lvl="7">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8pPr>
            <a:lvl9pPr lvl="8">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9pPr>
          </a:lstStyle>
          <a:p/>
        </p:txBody>
      </p:sp>
      <p:sp>
        <p:nvSpPr>
          <p:cNvPr id="32" name="Google Shape;32;p3"/>
          <p:cNvSpPr txBox="1"/>
          <p:nvPr>
            <p:ph idx="17" type="title"/>
          </p:nvPr>
        </p:nvSpPr>
        <p:spPr>
          <a:xfrm>
            <a:off x="3154650" y="1269488"/>
            <a:ext cx="592800" cy="368100"/>
          </a:xfrm>
          <a:prstGeom prst="rect">
            <a:avLst/>
          </a:prstGeom>
        </p:spPr>
        <p:txBody>
          <a:bodyPr anchorCtr="0" anchor="t" bIns="91425" lIns="0" spcFirstLastPara="1" rIns="91425" wrap="square" tIns="0">
            <a:noAutofit/>
          </a:bodyPr>
          <a:lstStyle>
            <a:lvl1pPr lvl="0">
              <a:spcBef>
                <a:spcPts val="0"/>
              </a:spcBef>
              <a:spcAft>
                <a:spcPts val="0"/>
              </a:spcAft>
              <a:buClr>
                <a:schemeClr val="dk1"/>
              </a:buClr>
              <a:buSzPts val="2400"/>
              <a:buFont typeface="Figtree"/>
              <a:buNone/>
              <a:defRPr sz="2400"/>
            </a:lvl1pPr>
            <a:lvl2pPr lvl="1">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2pPr>
            <a:lvl3pPr lvl="2">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3pPr>
            <a:lvl4pPr lvl="3">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4pPr>
            <a:lvl5pPr lvl="4">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5pPr>
            <a:lvl6pPr lvl="5">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6pPr>
            <a:lvl7pPr lvl="6">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7pPr>
            <a:lvl8pPr lvl="7">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8pPr>
            <a:lvl9pPr lvl="8">
              <a:spcBef>
                <a:spcPts val="0"/>
              </a:spcBef>
              <a:spcAft>
                <a:spcPts val="0"/>
              </a:spcAft>
              <a:buClr>
                <a:schemeClr val="dk1"/>
              </a:buClr>
              <a:buSzPts val="2400"/>
              <a:buFont typeface="Figtree"/>
              <a:buNone/>
              <a:defRPr sz="2400">
                <a:solidFill>
                  <a:schemeClr val="dk1"/>
                </a:solidFill>
                <a:latin typeface="Figtree"/>
                <a:ea typeface="Figtree"/>
                <a:cs typeface="Figtree"/>
                <a:sym typeface="Figtree"/>
              </a:defRPr>
            </a:lvl9pPr>
          </a:lstStyle>
          <a:p/>
        </p:txBody>
      </p:sp>
      <p:sp>
        <p:nvSpPr>
          <p:cNvPr id="33" name="Google Shape;33;p3"/>
          <p:cNvSpPr txBox="1"/>
          <p:nvPr>
            <p:ph idx="18" type="title"/>
          </p:nvPr>
        </p:nvSpPr>
        <p:spPr>
          <a:xfrm>
            <a:off x="228600" y="457200"/>
            <a:ext cx="5762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oadmap - Alt 2">
  <p:cSld name="CUSTOM_8_1_1_1_1_1_1_1_1_1_1_1_1_1_1_1_1_1_1_1_1_1_1_1_1_1_1_1_1_1_1_1_1">
    <p:spTree>
      <p:nvGrpSpPr>
        <p:cNvPr id="240" name="Shape 240"/>
        <p:cNvGrpSpPr/>
        <p:nvPr/>
      </p:nvGrpSpPr>
      <p:grpSpPr>
        <a:xfrm>
          <a:off x="0" y="0"/>
          <a:ext cx="0" cy="0"/>
          <a:chOff x="0" y="0"/>
          <a:chExt cx="0" cy="0"/>
        </a:xfrm>
      </p:grpSpPr>
      <p:sp>
        <p:nvSpPr>
          <p:cNvPr id="241" name="Google Shape;241;p21"/>
          <p:cNvSpPr/>
          <p:nvPr/>
        </p:nvSpPr>
        <p:spPr>
          <a:xfrm flipH="1">
            <a:off x="5961300" y="0"/>
            <a:ext cx="3177300" cy="3177300"/>
          </a:xfrm>
          <a:prstGeom prst="rect">
            <a:avLst/>
          </a:prstGeom>
          <a:gradFill>
            <a:gsLst>
              <a:gs pos="0">
                <a:schemeClr val="lt2"/>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242" name="Google Shape;242;p21"/>
          <p:cNvSpPr/>
          <p:nvPr/>
        </p:nvSpPr>
        <p:spPr>
          <a:xfrm rot="5400000">
            <a:off x="3888975" y="-2016150"/>
            <a:ext cx="1358100" cy="9140700"/>
          </a:xfrm>
          <a:prstGeom prst="rect">
            <a:avLst/>
          </a:prstGeom>
          <a:gradFill>
            <a:gsLst>
              <a:gs pos="0">
                <a:schemeClr val="accent6"/>
              </a:gs>
              <a:gs pos="100000">
                <a:schemeClr val="lt2"/>
              </a:gs>
            </a:gsLst>
            <a:lin ang="16200038"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Jost"/>
              <a:ea typeface="Jost"/>
              <a:cs typeface="Jost"/>
              <a:sym typeface="Jost"/>
            </a:endParaRPr>
          </a:p>
        </p:txBody>
      </p:sp>
      <p:sp>
        <p:nvSpPr>
          <p:cNvPr id="243" name="Google Shape;243;p21"/>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700"/>
              <a:buFont typeface="Figtree"/>
              <a:buNone/>
              <a:defRPr sz="700"/>
            </a:lvl2pPr>
            <a:lvl3pPr lvl="2">
              <a:spcBef>
                <a:spcPts val="0"/>
              </a:spcBef>
              <a:spcAft>
                <a:spcPts val="0"/>
              </a:spcAft>
              <a:buSzPts val="700"/>
              <a:buFont typeface="Figtree"/>
              <a:buNone/>
              <a:defRPr sz="700"/>
            </a:lvl3pPr>
            <a:lvl4pPr lvl="3">
              <a:spcBef>
                <a:spcPts val="0"/>
              </a:spcBef>
              <a:spcAft>
                <a:spcPts val="0"/>
              </a:spcAft>
              <a:buSzPts val="700"/>
              <a:buFont typeface="Figtree"/>
              <a:buNone/>
              <a:defRPr sz="700"/>
            </a:lvl4pPr>
            <a:lvl5pPr lvl="4">
              <a:spcBef>
                <a:spcPts val="0"/>
              </a:spcBef>
              <a:spcAft>
                <a:spcPts val="0"/>
              </a:spcAft>
              <a:buSzPts val="700"/>
              <a:buFont typeface="Figtree"/>
              <a:buNone/>
              <a:defRPr sz="700"/>
            </a:lvl5pPr>
            <a:lvl6pPr lvl="5">
              <a:spcBef>
                <a:spcPts val="0"/>
              </a:spcBef>
              <a:spcAft>
                <a:spcPts val="0"/>
              </a:spcAft>
              <a:buSzPts val="700"/>
              <a:buFont typeface="Figtree"/>
              <a:buNone/>
              <a:defRPr sz="700"/>
            </a:lvl6pPr>
            <a:lvl7pPr lvl="6">
              <a:spcBef>
                <a:spcPts val="0"/>
              </a:spcBef>
              <a:spcAft>
                <a:spcPts val="0"/>
              </a:spcAft>
              <a:buSzPts val="700"/>
              <a:buFont typeface="Figtree"/>
              <a:buNone/>
              <a:defRPr sz="700"/>
            </a:lvl7pPr>
            <a:lvl8pPr lvl="7">
              <a:spcBef>
                <a:spcPts val="0"/>
              </a:spcBef>
              <a:spcAft>
                <a:spcPts val="0"/>
              </a:spcAft>
              <a:buSzPts val="700"/>
              <a:buFont typeface="Figtree"/>
              <a:buNone/>
              <a:defRPr sz="700"/>
            </a:lvl8pPr>
            <a:lvl9pPr lvl="8">
              <a:spcBef>
                <a:spcPts val="0"/>
              </a:spcBef>
              <a:spcAft>
                <a:spcPts val="0"/>
              </a:spcAft>
              <a:buSzPts val="700"/>
              <a:buFont typeface="Figtree"/>
              <a:buNone/>
              <a:defRPr sz="700"/>
            </a:lvl9pPr>
          </a:lstStyle>
          <a:p/>
        </p:txBody>
      </p:sp>
      <p:sp>
        <p:nvSpPr>
          <p:cNvPr id="244" name="Google Shape;244;p21"/>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245" name="Google Shape;245;p21"/>
          <p:cNvSpPr txBox="1"/>
          <p:nvPr>
            <p:ph idx="3" type="title"/>
          </p:nvPr>
        </p:nvSpPr>
        <p:spPr>
          <a:xfrm>
            <a:off x="228600" y="457200"/>
            <a:ext cx="4160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246" name="Google Shape;246;p21"/>
          <p:cNvSpPr txBox="1"/>
          <p:nvPr>
            <p:ph idx="1" type="subTitle"/>
          </p:nvPr>
        </p:nvSpPr>
        <p:spPr>
          <a:xfrm>
            <a:off x="486625" y="1307025"/>
            <a:ext cx="2281500" cy="207600"/>
          </a:xfrm>
          <a:prstGeom prst="rect">
            <a:avLst/>
          </a:prstGeom>
        </p:spPr>
        <p:txBody>
          <a:bodyPr anchorCtr="0" anchor="t" bIns="0" lIns="0" spcFirstLastPara="1" rIns="0" wrap="square" tIns="0">
            <a:noAutofit/>
          </a:bodyPr>
          <a:lstStyle>
            <a:lvl1pPr lvl="0">
              <a:lnSpc>
                <a:spcPct val="95000"/>
              </a:lnSpc>
              <a:spcBef>
                <a:spcPts val="0"/>
              </a:spcBef>
              <a:spcAft>
                <a:spcPts val="0"/>
              </a:spcAft>
              <a:buNone/>
              <a:defRPr/>
            </a:lvl1pPr>
            <a:lvl2pPr lvl="1">
              <a:lnSpc>
                <a:spcPct val="95000"/>
              </a:lnSpc>
              <a:spcBef>
                <a:spcPts val="0"/>
              </a:spcBef>
              <a:spcAft>
                <a:spcPts val="0"/>
              </a:spcAft>
              <a:buNone/>
              <a:defRPr/>
            </a:lvl2pPr>
            <a:lvl3pPr lvl="2">
              <a:lnSpc>
                <a:spcPct val="95000"/>
              </a:lnSpc>
              <a:spcBef>
                <a:spcPts val="0"/>
              </a:spcBef>
              <a:spcAft>
                <a:spcPts val="0"/>
              </a:spcAft>
              <a:buNone/>
              <a:defRPr/>
            </a:lvl3pPr>
            <a:lvl4pPr lvl="3">
              <a:lnSpc>
                <a:spcPct val="95000"/>
              </a:lnSpc>
              <a:spcBef>
                <a:spcPts val="0"/>
              </a:spcBef>
              <a:spcAft>
                <a:spcPts val="0"/>
              </a:spcAft>
              <a:buNone/>
              <a:defRPr/>
            </a:lvl4pPr>
            <a:lvl5pPr lvl="4">
              <a:lnSpc>
                <a:spcPct val="95000"/>
              </a:lnSpc>
              <a:spcBef>
                <a:spcPts val="0"/>
              </a:spcBef>
              <a:spcAft>
                <a:spcPts val="0"/>
              </a:spcAft>
              <a:buNone/>
              <a:defRPr/>
            </a:lvl5pPr>
            <a:lvl6pPr lvl="5">
              <a:lnSpc>
                <a:spcPct val="95000"/>
              </a:lnSpc>
              <a:spcBef>
                <a:spcPts val="0"/>
              </a:spcBef>
              <a:spcAft>
                <a:spcPts val="0"/>
              </a:spcAft>
              <a:buNone/>
              <a:defRPr/>
            </a:lvl6pPr>
            <a:lvl7pPr lvl="6">
              <a:lnSpc>
                <a:spcPct val="95000"/>
              </a:lnSpc>
              <a:spcBef>
                <a:spcPts val="0"/>
              </a:spcBef>
              <a:spcAft>
                <a:spcPts val="0"/>
              </a:spcAft>
              <a:buNone/>
              <a:defRPr/>
            </a:lvl7pPr>
            <a:lvl8pPr lvl="7">
              <a:lnSpc>
                <a:spcPct val="95000"/>
              </a:lnSpc>
              <a:spcBef>
                <a:spcPts val="0"/>
              </a:spcBef>
              <a:spcAft>
                <a:spcPts val="0"/>
              </a:spcAft>
              <a:buNone/>
              <a:defRPr/>
            </a:lvl8pPr>
            <a:lvl9pPr lvl="8">
              <a:lnSpc>
                <a:spcPct val="95000"/>
              </a:lnSpc>
              <a:spcBef>
                <a:spcPts val="0"/>
              </a:spcBef>
              <a:spcAft>
                <a:spcPts val="0"/>
              </a:spcAft>
              <a:buNone/>
              <a:defRPr/>
            </a:lvl9pPr>
          </a:lstStyle>
          <a:p/>
        </p:txBody>
      </p:sp>
      <p:sp>
        <p:nvSpPr>
          <p:cNvPr id="247" name="Google Shape;247;p21"/>
          <p:cNvSpPr txBox="1"/>
          <p:nvPr>
            <p:ph idx="4" type="body"/>
          </p:nvPr>
        </p:nvSpPr>
        <p:spPr>
          <a:xfrm>
            <a:off x="486650" y="1623430"/>
            <a:ext cx="2281500" cy="714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48" name="Google Shape;248;p21"/>
          <p:cNvSpPr txBox="1"/>
          <p:nvPr>
            <p:ph idx="5" type="subTitle"/>
          </p:nvPr>
        </p:nvSpPr>
        <p:spPr>
          <a:xfrm>
            <a:off x="3431225" y="1668075"/>
            <a:ext cx="2281500" cy="207600"/>
          </a:xfrm>
          <a:prstGeom prst="rect">
            <a:avLst/>
          </a:prstGeom>
        </p:spPr>
        <p:txBody>
          <a:bodyPr anchorCtr="0" anchor="t" bIns="0" lIns="0" spcFirstLastPara="1" rIns="0" wrap="square" tIns="0">
            <a:noAutofit/>
          </a:bodyPr>
          <a:lstStyle>
            <a:lvl1pPr lvl="0">
              <a:lnSpc>
                <a:spcPct val="95000"/>
              </a:lnSpc>
              <a:spcBef>
                <a:spcPts val="0"/>
              </a:spcBef>
              <a:spcAft>
                <a:spcPts val="0"/>
              </a:spcAft>
              <a:buNone/>
              <a:defRPr/>
            </a:lvl1pPr>
            <a:lvl2pPr lvl="1">
              <a:lnSpc>
                <a:spcPct val="95000"/>
              </a:lnSpc>
              <a:spcBef>
                <a:spcPts val="0"/>
              </a:spcBef>
              <a:spcAft>
                <a:spcPts val="0"/>
              </a:spcAft>
              <a:buNone/>
              <a:defRPr/>
            </a:lvl2pPr>
            <a:lvl3pPr lvl="2">
              <a:lnSpc>
                <a:spcPct val="95000"/>
              </a:lnSpc>
              <a:spcBef>
                <a:spcPts val="0"/>
              </a:spcBef>
              <a:spcAft>
                <a:spcPts val="0"/>
              </a:spcAft>
              <a:buNone/>
              <a:defRPr/>
            </a:lvl3pPr>
            <a:lvl4pPr lvl="3">
              <a:lnSpc>
                <a:spcPct val="95000"/>
              </a:lnSpc>
              <a:spcBef>
                <a:spcPts val="0"/>
              </a:spcBef>
              <a:spcAft>
                <a:spcPts val="0"/>
              </a:spcAft>
              <a:buNone/>
              <a:defRPr/>
            </a:lvl4pPr>
            <a:lvl5pPr lvl="4">
              <a:lnSpc>
                <a:spcPct val="95000"/>
              </a:lnSpc>
              <a:spcBef>
                <a:spcPts val="0"/>
              </a:spcBef>
              <a:spcAft>
                <a:spcPts val="0"/>
              </a:spcAft>
              <a:buNone/>
              <a:defRPr/>
            </a:lvl5pPr>
            <a:lvl6pPr lvl="5">
              <a:lnSpc>
                <a:spcPct val="95000"/>
              </a:lnSpc>
              <a:spcBef>
                <a:spcPts val="0"/>
              </a:spcBef>
              <a:spcAft>
                <a:spcPts val="0"/>
              </a:spcAft>
              <a:buNone/>
              <a:defRPr/>
            </a:lvl6pPr>
            <a:lvl7pPr lvl="6">
              <a:lnSpc>
                <a:spcPct val="95000"/>
              </a:lnSpc>
              <a:spcBef>
                <a:spcPts val="0"/>
              </a:spcBef>
              <a:spcAft>
                <a:spcPts val="0"/>
              </a:spcAft>
              <a:buNone/>
              <a:defRPr/>
            </a:lvl7pPr>
            <a:lvl8pPr lvl="7">
              <a:lnSpc>
                <a:spcPct val="95000"/>
              </a:lnSpc>
              <a:spcBef>
                <a:spcPts val="0"/>
              </a:spcBef>
              <a:spcAft>
                <a:spcPts val="0"/>
              </a:spcAft>
              <a:buNone/>
              <a:defRPr/>
            </a:lvl8pPr>
            <a:lvl9pPr lvl="8">
              <a:lnSpc>
                <a:spcPct val="95000"/>
              </a:lnSpc>
              <a:spcBef>
                <a:spcPts val="0"/>
              </a:spcBef>
              <a:spcAft>
                <a:spcPts val="0"/>
              </a:spcAft>
              <a:buNone/>
              <a:defRPr/>
            </a:lvl9pPr>
          </a:lstStyle>
          <a:p/>
        </p:txBody>
      </p:sp>
      <p:sp>
        <p:nvSpPr>
          <p:cNvPr id="249" name="Google Shape;249;p21"/>
          <p:cNvSpPr txBox="1"/>
          <p:nvPr>
            <p:ph idx="6" type="body"/>
          </p:nvPr>
        </p:nvSpPr>
        <p:spPr>
          <a:xfrm>
            <a:off x="3431250" y="1984480"/>
            <a:ext cx="2281500" cy="714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50" name="Google Shape;250;p21"/>
          <p:cNvSpPr txBox="1"/>
          <p:nvPr>
            <p:ph idx="7" type="subTitle"/>
          </p:nvPr>
        </p:nvSpPr>
        <p:spPr>
          <a:xfrm>
            <a:off x="6375825" y="1307025"/>
            <a:ext cx="2281500" cy="207600"/>
          </a:xfrm>
          <a:prstGeom prst="rect">
            <a:avLst/>
          </a:prstGeom>
        </p:spPr>
        <p:txBody>
          <a:bodyPr anchorCtr="0" anchor="t" bIns="0" lIns="0" spcFirstLastPara="1" rIns="0" wrap="square" tIns="0">
            <a:noAutofit/>
          </a:bodyPr>
          <a:lstStyle>
            <a:lvl1pPr lvl="0">
              <a:lnSpc>
                <a:spcPct val="95000"/>
              </a:lnSpc>
              <a:spcBef>
                <a:spcPts val="0"/>
              </a:spcBef>
              <a:spcAft>
                <a:spcPts val="0"/>
              </a:spcAft>
              <a:buNone/>
              <a:defRPr/>
            </a:lvl1pPr>
            <a:lvl2pPr lvl="1">
              <a:lnSpc>
                <a:spcPct val="95000"/>
              </a:lnSpc>
              <a:spcBef>
                <a:spcPts val="0"/>
              </a:spcBef>
              <a:spcAft>
                <a:spcPts val="0"/>
              </a:spcAft>
              <a:buNone/>
              <a:defRPr/>
            </a:lvl2pPr>
            <a:lvl3pPr lvl="2">
              <a:lnSpc>
                <a:spcPct val="95000"/>
              </a:lnSpc>
              <a:spcBef>
                <a:spcPts val="0"/>
              </a:spcBef>
              <a:spcAft>
                <a:spcPts val="0"/>
              </a:spcAft>
              <a:buNone/>
              <a:defRPr/>
            </a:lvl3pPr>
            <a:lvl4pPr lvl="3">
              <a:lnSpc>
                <a:spcPct val="95000"/>
              </a:lnSpc>
              <a:spcBef>
                <a:spcPts val="0"/>
              </a:spcBef>
              <a:spcAft>
                <a:spcPts val="0"/>
              </a:spcAft>
              <a:buNone/>
              <a:defRPr/>
            </a:lvl4pPr>
            <a:lvl5pPr lvl="4">
              <a:lnSpc>
                <a:spcPct val="95000"/>
              </a:lnSpc>
              <a:spcBef>
                <a:spcPts val="0"/>
              </a:spcBef>
              <a:spcAft>
                <a:spcPts val="0"/>
              </a:spcAft>
              <a:buNone/>
              <a:defRPr/>
            </a:lvl5pPr>
            <a:lvl6pPr lvl="5">
              <a:lnSpc>
                <a:spcPct val="95000"/>
              </a:lnSpc>
              <a:spcBef>
                <a:spcPts val="0"/>
              </a:spcBef>
              <a:spcAft>
                <a:spcPts val="0"/>
              </a:spcAft>
              <a:buNone/>
              <a:defRPr/>
            </a:lvl6pPr>
            <a:lvl7pPr lvl="6">
              <a:lnSpc>
                <a:spcPct val="95000"/>
              </a:lnSpc>
              <a:spcBef>
                <a:spcPts val="0"/>
              </a:spcBef>
              <a:spcAft>
                <a:spcPts val="0"/>
              </a:spcAft>
              <a:buNone/>
              <a:defRPr/>
            </a:lvl7pPr>
            <a:lvl8pPr lvl="7">
              <a:lnSpc>
                <a:spcPct val="95000"/>
              </a:lnSpc>
              <a:spcBef>
                <a:spcPts val="0"/>
              </a:spcBef>
              <a:spcAft>
                <a:spcPts val="0"/>
              </a:spcAft>
              <a:buNone/>
              <a:defRPr/>
            </a:lvl8pPr>
            <a:lvl9pPr lvl="8">
              <a:lnSpc>
                <a:spcPct val="95000"/>
              </a:lnSpc>
              <a:spcBef>
                <a:spcPts val="0"/>
              </a:spcBef>
              <a:spcAft>
                <a:spcPts val="0"/>
              </a:spcAft>
              <a:buNone/>
              <a:defRPr/>
            </a:lvl9pPr>
          </a:lstStyle>
          <a:p/>
        </p:txBody>
      </p:sp>
      <p:sp>
        <p:nvSpPr>
          <p:cNvPr id="251" name="Google Shape;251;p21"/>
          <p:cNvSpPr txBox="1"/>
          <p:nvPr>
            <p:ph idx="8" type="body"/>
          </p:nvPr>
        </p:nvSpPr>
        <p:spPr>
          <a:xfrm>
            <a:off x="6375850" y="1623430"/>
            <a:ext cx="2281500" cy="7140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trics display - Alt 1">
  <p:cSld name="CUSTOM_8_1_1_1_1_1_1_1_1_1_1_1_1_1_1_1_1_1_1_1_1_1_1_1_1_1_1_1_1_1_1_1_1_1">
    <p:spTree>
      <p:nvGrpSpPr>
        <p:cNvPr id="252" name="Shape 252"/>
        <p:cNvGrpSpPr/>
        <p:nvPr/>
      </p:nvGrpSpPr>
      <p:grpSpPr>
        <a:xfrm>
          <a:off x="0" y="0"/>
          <a:ext cx="0" cy="0"/>
          <a:chOff x="0" y="0"/>
          <a:chExt cx="0" cy="0"/>
        </a:xfrm>
      </p:grpSpPr>
      <p:sp>
        <p:nvSpPr>
          <p:cNvPr id="253" name="Google Shape;253;p22"/>
          <p:cNvSpPr/>
          <p:nvPr/>
        </p:nvSpPr>
        <p:spPr>
          <a:xfrm>
            <a:off x="7529650" y="250"/>
            <a:ext cx="1614900" cy="5147700"/>
          </a:xfrm>
          <a:prstGeom prst="rect">
            <a:avLst/>
          </a:prstGeom>
          <a:gradFill>
            <a:gsLst>
              <a:gs pos="0">
                <a:schemeClr val="accent6"/>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254" name="Google Shape;254;p22"/>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255" name="Google Shape;255;p22"/>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256" name="Google Shape;256;p22"/>
          <p:cNvSpPr txBox="1"/>
          <p:nvPr>
            <p:ph idx="3" type="title"/>
          </p:nvPr>
        </p:nvSpPr>
        <p:spPr>
          <a:xfrm>
            <a:off x="228600" y="457200"/>
            <a:ext cx="4160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257" name="Google Shape;257;p22"/>
          <p:cNvSpPr txBox="1"/>
          <p:nvPr>
            <p:ph idx="1" type="body"/>
          </p:nvPr>
        </p:nvSpPr>
        <p:spPr>
          <a:xfrm>
            <a:off x="230075" y="990150"/>
            <a:ext cx="3612900" cy="3534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258" name="Google Shape;258;p22"/>
          <p:cNvSpPr txBox="1"/>
          <p:nvPr>
            <p:ph idx="4" type="subTitle"/>
          </p:nvPr>
        </p:nvSpPr>
        <p:spPr>
          <a:xfrm>
            <a:off x="228600" y="4156375"/>
            <a:ext cx="1252800" cy="172200"/>
          </a:xfrm>
          <a:prstGeom prst="rect">
            <a:avLst/>
          </a:prstGeom>
        </p:spPr>
        <p:txBody>
          <a:bodyPr anchorCtr="0" anchor="t"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259" name="Google Shape;259;p22"/>
          <p:cNvSpPr txBox="1"/>
          <p:nvPr>
            <p:ph idx="5" type="subTitle"/>
          </p:nvPr>
        </p:nvSpPr>
        <p:spPr>
          <a:xfrm>
            <a:off x="230075" y="3582936"/>
            <a:ext cx="1252800" cy="424800"/>
          </a:xfrm>
          <a:prstGeom prst="rect">
            <a:avLst/>
          </a:prstGeom>
        </p:spPr>
        <p:txBody>
          <a:bodyPr anchorCtr="0" anchor="t" bIns="0" lIns="0" spcFirstLastPara="1" rIns="0" wrap="square" tIns="0">
            <a:noAutofit/>
          </a:bodyPr>
          <a:lstStyle>
            <a:lvl1pPr lvl="0">
              <a:spcBef>
                <a:spcPts val="0"/>
              </a:spcBef>
              <a:spcAft>
                <a:spcPts val="0"/>
              </a:spcAft>
              <a:buNone/>
              <a:defRPr sz="3600">
                <a:solidFill>
                  <a:schemeClr val="lt2"/>
                </a:solidFill>
                <a:latin typeface="Jost"/>
                <a:ea typeface="Jost"/>
                <a:cs typeface="Jost"/>
                <a:sym typeface="Jost"/>
              </a:defRPr>
            </a:lvl1pPr>
            <a:lvl2pPr lvl="1">
              <a:spcBef>
                <a:spcPts val="0"/>
              </a:spcBef>
              <a:spcAft>
                <a:spcPts val="0"/>
              </a:spcAft>
              <a:buNone/>
              <a:defRPr sz="3600">
                <a:solidFill>
                  <a:schemeClr val="lt2"/>
                </a:solidFill>
                <a:latin typeface="Jost"/>
                <a:ea typeface="Jost"/>
                <a:cs typeface="Jost"/>
                <a:sym typeface="Jost"/>
              </a:defRPr>
            </a:lvl2pPr>
            <a:lvl3pPr lvl="2">
              <a:spcBef>
                <a:spcPts val="0"/>
              </a:spcBef>
              <a:spcAft>
                <a:spcPts val="0"/>
              </a:spcAft>
              <a:buNone/>
              <a:defRPr sz="3600">
                <a:solidFill>
                  <a:schemeClr val="lt2"/>
                </a:solidFill>
                <a:latin typeface="Jost"/>
                <a:ea typeface="Jost"/>
                <a:cs typeface="Jost"/>
                <a:sym typeface="Jost"/>
              </a:defRPr>
            </a:lvl3pPr>
            <a:lvl4pPr lvl="3">
              <a:spcBef>
                <a:spcPts val="0"/>
              </a:spcBef>
              <a:spcAft>
                <a:spcPts val="0"/>
              </a:spcAft>
              <a:buNone/>
              <a:defRPr sz="3600">
                <a:solidFill>
                  <a:schemeClr val="lt2"/>
                </a:solidFill>
                <a:latin typeface="Jost"/>
                <a:ea typeface="Jost"/>
                <a:cs typeface="Jost"/>
                <a:sym typeface="Jost"/>
              </a:defRPr>
            </a:lvl4pPr>
            <a:lvl5pPr lvl="4">
              <a:spcBef>
                <a:spcPts val="0"/>
              </a:spcBef>
              <a:spcAft>
                <a:spcPts val="0"/>
              </a:spcAft>
              <a:buNone/>
              <a:defRPr sz="3600">
                <a:solidFill>
                  <a:schemeClr val="lt2"/>
                </a:solidFill>
                <a:latin typeface="Jost"/>
                <a:ea typeface="Jost"/>
                <a:cs typeface="Jost"/>
                <a:sym typeface="Jost"/>
              </a:defRPr>
            </a:lvl5pPr>
            <a:lvl6pPr lvl="5">
              <a:spcBef>
                <a:spcPts val="0"/>
              </a:spcBef>
              <a:spcAft>
                <a:spcPts val="0"/>
              </a:spcAft>
              <a:buNone/>
              <a:defRPr sz="3600">
                <a:solidFill>
                  <a:schemeClr val="lt2"/>
                </a:solidFill>
                <a:latin typeface="Jost"/>
                <a:ea typeface="Jost"/>
                <a:cs typeface="Jost"/>
                <a:sym typeface="Jost"/>
              </a:defRPr>
            </a:lvl6pPr>
            <a:lvl7pPr lvl="6">
              <a:spcBef>
                <a:spcPts val="0"/>
              </a:spcBef>
              <a:spcAft>
                <a:spcPts val="0"/>
              </a:spcAft>
              <a:buNone/>
              <a:defRPr sz="3600">
                <a:solidFill>
                  <a:schemeClr val="lt2"/>
                </a:solidFill>
                <a:latin typeface="Jost"/>
                <a:ea typeface="Jost"/>
                <a:cs typeface="Jost"/>
                <a:sym typeface="Jost"/>
              </a:defRPr>
            </a:lvl7pPr>
            <a:lvl8pPr lvl="7">
              <a:spcBef>
                <a:spcPts val="0"/>
              </a:spcBef>
              <a:spcAft>
                <a:spcPts val="0"/>
              </a:spcAft>
              <a:buNone/>
              <a:defRPr sz="3600">
                <a:solidFill>
                  <a:schemeClr val="lt2"/>
                </a:solidFill>
                <a:latin typeface="Jost"/>
                <a:ea typeface="Jost"/>
                <a:cs typeface="Jost"/>
                <a:sym typeface="Jost"/>
              </a:defRPr>
            </a:lvl8pPr>
            <a:lvl9pPr lvl="8">
              <a:spcBef>
                <a:spcPts val="0"/>
              </a:spcBef>
              <a:spcAft>
                <a:spcPts val="0"/>
              </a:spcAft>
              <a:buNone/>
              <a:defRPr sz="3600">
                <a:solidFill>
                  <a:schemeClr val="lt2"/>
                </a:solidFill>
                <a:latin typeface="Jost"/>
                <a:ea typeface="Jost"/>
                <a:cs typeface="Jost"/>
                <a:sym typeface="Jost"/>
              </a:defRPr>
            </a:lvl9pPr>
          </a:lstStyle>
          <a:p/>
        </p:txBody>
      </p:sp>
      <p:sp>
        <p:nvSpPr>
          <p:cNvPr id="260" name="Google Shape;260;p22"/>
          <p:cNvSpPr txBox="1"/>
          <p:nvPr>
            <p:ph idx="6" type="subTitle"/>
          </p:nvPr>
        </p:nvSpPr>
        <p:spPr>
          <a:xfrm>
            <a:off x="1983338" y="4156375"/>
            <a:ext cx="1252800" cy="172200"/>
          </a:xfrm>
          <a:prstGeom prst="rect">
            <a:avLst/>
          </a:prstGeom>
        </p:spPr>
        <p:txBody>
          <a:bodyPr anchorCtr="0" anchor="t"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261" name="Google Shape;261;p22"/>
          <p:cNvSpPr txBox="1"/>
          <p:nvPr>
            <p:ph idx="7" type="subTitle"/>
          </p:nvPr>
        </p:nvSpPr>
        <p:spPr>
          <a:xfrm>
            <a:off x="1984813" y="3582936"/>
            <a:ext cx="1252800" cy="424800"/>
          </a:xfrm>
          <a:prstGeom prst="rect">
            <a:avLst/>
          </a:prstGeom>
        </p:spPr>
        <p:txBody>
          <a:bodyPr anchorCtr="0" anchor="t" bIns="0" lIns="0" spcFirstLastPara="1" rIns="0" wrap="square" tIns="0">
            <a:noAutofit/>
          </a:bodyPr>
          <a:lstStyle>
            <a:lvl1pPr lvl="0">
              <a:spcBef>
                <a:spcPts val="0"/>
              </a:spcBef>
              <a:spcAft>
                <a:spcPts val="0"/>
              </a:spcAft>
              <a:buNone/>
              <a:defRPr sz="3600">
                <a:solidFill>
                  <a:schemeClr val="lt2"/>
                </a:solidFill>
                <a:latin typeface="Jost"/>
                <a:ea typeface="Jost"/>
                <a:cs typeface="Jost"/>
                <a:sym typeface="Jost"/>
              </a:defRPr>
            </a:lvl1pPr>
            <a:lvl2pPr lvl="1">
              <a:spcBef>
                <a:spcPts val="0"/>
              </a:spcBef>
              <a:spcAft>
                <a:spcPts val="0"/>
              </a:spcAft>
              <a:buNone/>
              <a:defRPr sz="3600">
                <a:solidFill>
                  <a:schemeClr val="lt2"/>
                </a:solidFill>
                <a:latin typeface="Jost"/>
                <a:ea typeface="Jost"/>
                <a:cs typeface="Jost"/>
                <a:sym typeface="Jost"/>
              </a:defRPr>
            </a:lvl2pPr>
            <a:lvl3pPr lvl="2">
              <a:spcBef>
                <a:spcPts val="0"/>
              </a:spcBef>
              <a:spcAft>
                <a:spcPts val="0"/>
              </a:spcAft>
              <a:buNone/>
              <a:defRPr sz="3600">
                <a:solidFill>
                  <a:schemeClr val="lt2"/>
                </a:solidFill>
                <a:latin typeface="Jost"/>
                <a:ea typeface="Jost"/>
                <a:cs typeface="Jost"/>
                <a:sym typeface="Jost"/>
              </a:defRPr>
            </a:lvl3pPr>
            <a:lvl4pPr lvl="3">
              <a:spcBef>
                <a:spcPts val="0"/>
              </a:spcBef>
              <a:spcAft>
                <a:spcPts val="0"/>
              </a:spcAft>
              <a:buNone/>
              <a:defRPr sz="3600">
                <a:solidFill>
                  <a:schemeClr val="lt2"/>
                </a:solidFill>
                <a:latin typeface="Jost"/>
                <a:ea typeface="Jost"/>
                <a:cs typeface="Jost"/>
                <a:sym typeface="Jost"/>
              </a:defRPr>
            </a:lvl4pPr>
            <a:lvl5pPr lvl="4">
              <a:spcBef>
                <a:spcPts val="0"/>
              </a:spcBef>
              <a:spcAft>
                <a:spcPts val="0"/>
              </a:spcAft>
              <a:buNone/>
              <a:defRPr sz="3600">
                <a:solidFill>
                  <a:schemeClr val="lt2"/>
                </a:solidFill>
                <a:latin typeface="Jost"/>
                <a:ea typeface="Jost"/>
                <a:cs typeface="Jost"/>
                <a:sym typeface="Jost"/>
              </a:defRPr>
            </a:lvl5pPr>
            <a:lvl6pPr lvl="5">
              <a:spcBef>
                <a:spcPts val="0"/>
              </a:spcBef>
              <a:spcAft>
                <a:spcPts val="0"/>
              </a:spcAft>
              <a:buNone/>
              <a:defRPr sz="3600">
                <a:solidFill>
                  <a:schemeClr val="lt2"/>
                </a:solidFill>
                <a:latin typeface="Jost"/>
                <a:ea typeface="Jost"/>
                <a:cs typeface="Jost"/>
                <a:sym typeface="Jost"/>
              </a:defRPr>
            </a:lvl6pPr>
            <a:lvl7pPr lvl="6">
              <a:spcBef>
                <a:spcPts val="0"/>
              </a:spcBef>
              <a:spcAft>
                <a:spcPts val="0"/>
              </a:spcAft>
              <a:buNone/>
              <a:defRPr sz="3600">
                <a:solidFill>
                  <a:schemeClr val="lt2"/>
                </a:solidFill>
                <a:latin typeface="Jost"/>
                <a:ea typeface="Jost"/>
                <a:cs typeface="Jost"/>
                <a:sym typeface="Jost"/>
              </a:defRPr>
            </a:lvl7pPr>
            <a:lvl8pPr lvl="7">
              <a:spcBef>
                <a:spcPts val="0"/>
              </a:spcBef>
              <a:spcAft>
                <a:spcPts val="0"/>
              </a:spcAft>
              <a:buNone/>
              <a:defRPr sz="3600">
                <a:solidFill>
                  <a:schemeClr val="lt2"/>
                </a:solidFill>
                <a:latin typeface="Jost"/>
                <a:ea typeface="Jost"/>
                <a:cs typeface="Jost"/>
                <a:sym typeface="Jost"/>
              </a:defRPr>
            </a:lvl8pPr>
            <a:lvl9pPr lvl="8">
              <a:spcBef>
                <a:spcPts val="0"/>
              </a:spcBef>
              <a:spcAft>
                <a:spcPts val="0"/>
              </a:spcAft>
              <a:buNone/>
              <a:defRPr sz="3600">
                <a:solidFill>
                  <a:schemeClr val="lt2"/>
                </a:solidFill>
                <a:latin typeface="Jost"/>
                <a:ea typeface="Jost"/>
                <a:cs typeface="Jost"/>
                <a:sym typeface="Jost"/>
              </a:defRPr>
            </a:lvl9pPr>
          </a:lstStyle>
          <a:p/>
        </p:txBody>
      </p:sp>
      <p:sp>
        <p:nvSpPr>
          <p:cNvPr id="262" name="Google Shape;262;p22"/>
          <p:cNvSpPr txBox="1"/>
          <p:nvPr>
            <p:ph idx="8" type="subTitle"/>
          </p:nvPr>
        </p:nvSpPr>
        <p:spPr>
          <a:xfrm>
            <a:off x="3739563" y="4156375"/>
            <a:ext cx="1252800" cy="172200"/>
          </a:xfrm>
          <a:prstGeom prst="rect">
            <a:avLst/>
          </a:prstGeom>
        </p:spPr>
        <p:txBody>
          <a:bodyPr anchorCtr="0" anchor="t"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263" name="Google Shape;263;p22"/>
          <p:cNvSpPr txBox="1"/>
          <p:nvPr>
            <p:ph idx="9" type="subTitle"/>
          </p:nvPr>
        </p:nvSpPr>
        <p:spPr>
          <a:xfrm>
            <a:off x="3741038" y="3582936"/>
            <a:ext cx="1252800" cy="424800"/>
          </a:xfrm>
          <a:prstGeom prst="rect">
            <a:avLst/>
          </a:prstGeom>
        </p:spPr>
        <p:txBody>
          <a:bodyPr anchorCtr="0" anchor="t" bIns="0" lIns="0" spcFirstLastPara="1" rIns="0" wrap="square" tIns="0">
            <a:noAutofit/>
          </a:bodyPr>
          <a:lstStyle>
            <a:lvl1pPr lvl="0">
              <a:spcBef>
                <a:spcPts val="0"/>
              </a:spcBef>
              <a:spcAft>
                <a:spcPts val="0"/>
              </a:spcAft>
              <a:buNone/>
              <a:defRPr sz="3600">
                <a:solidFill>
                  <a:schemeClr val="lt2"/>
                </a:solidFill>
                <a:latin typeface="Jost"/>
                <a:ea typeface="Jost"/>
                <a:cs typeface="Jost"/>
                <a:sym typeface="Jost"/>
              </a:defRPr>
            </a:lvl1pPr>
            <a:lvl2pPr lvl="1">
              <a:spcBef>
                <a:spcPts val="0"/>
              </a:spcBef>
              <a:spcAft>
                <a:spcPts val="0"/>
              </a:spcAft>
              <a:buNone/>
              <a:defRPr sz="3600">
                <a:solidFill>
                  <a:schemeClr val="lt2"/>
                </a:solidFill>
                <a:latin typeface="Jost"/>
                <a:ea typeface="Jost"/>
                <a:cs typeface="Jost"/>
                <a:sym typeface="Jost"/>
              </a:defRPr>
            </a:lvl2pPr>
            <a:lvl3pPr lvl="2">
              <a:spcBef>
                <a:spcPts val="0"/>
              </a:spcBef>
              <a:spcAft>
                <a:spcPts val="0"/>
              </a:spcAft>
              <a:buNone/>
              <a:defRPr sz="3600">
                <a:solidFill>
                  <a:schemeClr val="lt2"/>
                </a:solidFill>
                <a:latin typeface="Jost"/>
                <a:ea typeface="Jost"/>
                <a:cs typeface="Jost"/>
                <a:sym typeface="Jost"/>
              </a:defRPr>
            </a:lvl3pPr>
            <a:lvl4pPr lvl="3">
              <a:spcBef>
                <a:spcPts val="0"/>
              </a:spcBef>
              <a:spcAft>
                <a:spcPts val="0"/>
              </a:spcAft>
              <a:buNone/>
              <a:defRPr sz="3600">
                <a:solidFill>
                  <a:schemeClr val="lt2"/>
                </a:solidFill>
                <a:latin typeface="Jost"/>
                <a:ea typeface="Jost"/>
                <a:cs typeface="Jost"/>
                <a:sym typeface="Jost"/>
              </a:defRPr>
            </a:lvl4pPr>
            <a:lvl5pPr lvl="4">
              <a:spcBef>
                <a:spcPts val="0"/>
              </a:spcBef>
              <a:spcAft>
                <a:spcPts val="0"/>
              </a:spcAft>
              <a:buNone/>
              <a:defRPr sz="3600">
                <a:solidFill>
                  <a:schemeClr val="lt2"/>
                </a:solidFill>
                <a:latin typeface="Jost"/>
                <a:ea typeface="Jost"/>
                <a:cs typeface="Jost"/>
                <a:sym typeface="Jost"/>
              </a:defRPr>
            </a:lvl5pPr>
            <a:lvl6pPr lvl="5">
              <a:spcBef>
                <a:spcPts val="0"/>
              </a:spcBef>
              <a:spcAft>
                <a:spcPts val="0"/>
              </a:spcAft>
              <a:buNone/>
              <a:defRPr sz="3600">
                <a:solidFill>
                  <a:schemeClr val="lt2"/>
                </a:solidFill>
                <a:latin typeface="Jost"/>
                <a:ea typeface="Jost"/>
                <a:cs typeface="Jost"/>
                <a:sym typeface="Jost"/>
              </a:defRPr>
            </a:lvl6pPr>
            <a:lvl7pPr lvl="6">
              <a:spcBef>
                <a:spcPts val="0"/>
              </a:spcBef>
              <a:spcAft>
                <a:spcPts val="0"/>
              </a:spcAft>
              <a:buNone/>
              <a:defRPr sz="3600">
                <a:solidFill>
                  <a:schemeClr val="lt2"/>
                </a:solidFill>
                <a:latin typeface="Jost"/>
                <a:ea typeface="Jost"/>
                <a:cs typeface="Jost"/>
                <a:sym typeface="Jost"/>
              </a:defRPr>
            </a:lvl7pPr>
            <a:lvl8pPr lvl="7">
              <a:spcBef>
                <a:spcPts val="0"/>
              </a:spcBef>
              <a:spcAft>
                <a:spcPts val="0"/>
              </a:spcAft>
              <a:buNone/>
              <a:defRPr sz="3600">
                <a:solidFill>
                  <a:schemeClr val="lt2"/>
                </a:solidFill>
                <a:latin typeface="Jost"/>
                <a:ea typeface="Jost"/>
                <a:cs typeface="Jost"/>
                <a:sym typeface="Jost"/>
              </a:defRPr>
            </a:lvl8pPr>
            <a:lvl9pPr lvl="8">
              <a:spcBef>
                <a:spcPts val="0"/>
              </a:spcBef>
              <a:spcAft>
                <a:spcPts val="0"/>
              </a:spcAft>
              <a:buNone/>
              <a:defRPr sz="3600">
                <a:solidFill>
                  <a:schemeClr val="lt2"/>
                </a:solidFill>
                <a:latin typeface="Jost"/>
                <a:ea typeface="Jost"/>
                <a:cs typeface="Jost"/>
                <a:sym typeface="Jost"/>
              </a:defRPr>
            </a:lvl9pPr>
          </a:lstStyle>
          <a:p/>
        </p:txBody>
      </p:sp>
      <p:sp>
        <p:nvSpPr>
          <p:cNvPr id="264" name="Google Shape;264;p22"/>
          <p:cNvSpPr txBox="1"/>
          <p:nvPr>
            <p:ph idx="13" type="subTitle"/>
          </p:nvPr>
        </p:nvSpPr>
        <p:spPr>
          <a:xfrm>
            <a:off x="228600" y="3211175"/>
            <a:ext cx="3130200" cy="303900"/>
          </a:xfrm>
          <a:prstGeom prst="rect">
            <a:avLst/>
          </a:prstGeom>
        </p:spPr>
        <p:txBody>
          <a:bodyPr anchorCtr="0" anchor="ctr" bIns="0" lIns="0" spcFirstLastPara="1" rIns="0" wrap="square" tIns="0">
            <a:noAutofit/>
          </a:bodyPr>
          <a:lstStyle>
            <a:lvl1pPr lvl="0">
              <a:spcBef>
                <a:spcPts val="0"/>
              </a:spcBef>
              <a:spcAft>
                <a:spcPts val="0"/>
              </a:spcAft>
              <a:buNone/>
              <a:defRPr sz="1600"/>
            </a:lvl1pPr>
            <a:lvl2pPr lvl="1">
              <a:spcBef>
                <a:spcPts val="0"/>
              </a:spcBef>
              <a:spcAft>
                <a:spcPts val="0"/>
              </a:spcAft>
              <a:buNone/>
              <a:defRPr sz="1600"/>
            </a:lvl2pPr>
            <a:lvl3pPr lvl="2">
              <a:spcBef>
                <a:spcPts val="0"/>
              </a:spcBef>
              <a:spcAft>
                <a:spcPts val="0"/>
              </a:spcAft>
              <a:buNone/>
              <a:defRPr sz="1600"/>
            </a:lvl3pPr>
            <a:lvl4pPr lvl="3">
              <a:spcBef>
                <a:spcPts val="0"/>
              </a:spcBef>
              <a:spcAft>
                <a:spcPts val="0"/>
              </a:spcAft>
              <a:buNone/>
              <a:defRPr sz="1600"/>
            </a:lvl4pPr>
            <a:lvl5pPr lvl="4">
              <a:spcBef>
                <a:spcPts val="0"/>
              </a:spcBef>
              <a:spcAft>
                <a:spcPts val="0"/>
              </a:spcAft>
              <a:buNone/>
              <a:defRPr sz="1600"/>
            </a:lvl5pPr>
            <a:lvl6pPr lvl="5">
              <a:spcBef>
                <a:spcPts val="0"/>
              </a:spcBef>
              <a:spcAft>
                <a:spcPts val="0"/>
              </a:spcAft>
              <a:buNone/>
              <a:defRPr sz="1600"/>
            </a:lvl6pPr>
            <a:lvl7pPr lvl="6">
              <a:spcBef>
                <a:spcPts val="0"/>
              </a:spcBef>
              <a:spcAft>
                <a:spcPts val="0"/>
              </a:spcAft>
              <a:buNone/>
              <a:defRPr sz="1600"/>
            </a:lvl7pPr>
            <a:lvl8pPr lvl="7">
              <a:spcBef>
                <a:spcPts val="0"/>
              </a:spcBef>
              <a:spcAft>
                <a:spcPts val="0"/>
              </a:spcAft>
              <a:buNone/>
              <a:defRPr sz="1600"/>
            </a:lvl8pPr>
            <a:lvl9pPr lvl="8">
              <a:spcBef>
                <a:spcPts val="0"/>
              </a:spcBef>
              <a:spcAft>
                <a:spcPts val="0"/>
              </a:spcAft>
              <a:buNone/>
              <a:defRPr sz="1600"/>
            </a:lvl9pPr>
          </a:lstStyle>
          <a:p/>
        </p:txBody>
      </p:sp>
      <p:sp>
        <p:nvSpPr>
          <p:cNvPr id="265" name="Google Shape;265;p22"/>
          <p:cNvSpPr txBox="1"/>
          <p:nvPr>
            <p:ph idx="14" type="subTitle"/>
          </p:nvPr>
        </p:nvSpPr>
        <p:spPr>
          <a:xfrm>
            <a:off x="228600" y="2663863"/>
            <a:ext cx="1252800" cy="172200"/>
          </a:xfrm>
          <a:prstGeom prst="rect">
            <a:avLst/>
          </a:prstGeom>
        </p:spPr>
        <p:txBody>
          <a:bodyPr anchorCtr="0" anchor="t"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266" name="Google Shape;266;p22"/>
          <p:cNvSpPr txBox="1"/>
          <p:nvPr>
            <p:ph idx="15" type="subTitle"/>
          </p:nvPr>
        </p:nvSpPr>
        <p:spPr>
          <a:xfrm>
            <a:off x="230075" y="2090424"/>
            <a:ext cx="1252800" cy="424800"/>
          </a:xfrm>
          <a:prstGeom prst="rect">
            <a:avLst/>
          </a:prstGeom>
        </p:spPr>
        <p:txBody>
          <a:bodyPr anchorCtr="0" anchor="t" bIns="0" lIns="0" spcFirstLastPara="1" rIns="0" wrap="square" tIns="0">
            <a:noAutofit/>
          </a:bodyPr>
          <a:lstStyle>
            <a:lvl1pPr lvl="0">
              <a:spcBef>
                <a:spcPts val="0"/>
              </a:spcBef>
              <a:spcAft>
                <a:spcPts val="0"/>
              </a:spcAft>
              <a:buNone/>
              <a:defRPr sz="3600">
                <a:solidFill>
                  <a:schemeClr val="lt2"/>
                </a:solidFill>
                <a:latin typeface="Jost"/>
                <a:ea typeface="Jost"/>
                <a:cs typeface="Jost"/>
                <a:sym typeface="Jost"/>
              </a:defRPr>
            </a:lvl1pPr>
            <a:lvl2pPr lvl="1">
              <a:spcBef>
                <a:spcPts val="0"/>
              </a:spcBef>
              <a:spcAft>
                <a:spcPts val="0"/>
              </a:spcAft>
              <a:buNone/>
              <a:defRPr sz="3600">
                <a:solidFill>
                  <a:schemeClr val="lt2"/>
                </a:solidFill>
                <a:latin typeface="Jost"/>
                <a:ea typeface="Jost"/>
                <a:cs typeface="Jost"/>
                <a:sym typeface="Jost"/>
              </a:defRPr>
            </a:lvl2pPr>
            <a:lvl3pPr lvl="2">
              <a:spcBef>
                <a:spcPts val="0"/>
              </a:spcBef>
              <a:spcAft>
                <a:spcPts val="0"/>
              </a:spcAft>
              <a:buNone/>
              <a:defRPr sz="3600">
                <a:solidFill>
                  <a:schemeClr val="lt2"/>
                </a:solidFill>
                <a:latin typeface="Jost"/>
                <a:ea typeface="Jost"/>
                <a:cs typeface="Jost"/>
                <a:sym typeface="Jost"/>
              </a:defRPr>
            </a:lvl3pPr>
            <a:lvl4pPr lvl="3">
              <a:spcBef>
                <a:spcPts val="0"/>
              </a:spcBef>
              <a:spcAft>
                <a:spcPts val="0"/>
              </a:spcAft>
              <a:buNone/>
              <a:defRPr sz="3600">
                <a:solidFill>
                  <a:schemeClr val="lt2"/>
                </a:solidFill>
                <a:latin typeface="Jost"/>
                <a:ea typeface="Jost"/>
                <a:cs typeface="Jost"/>
                <a:sym typeface="Jost"/>
              </a:defRPr>
            </a:lvl4pPr>
            <a:lvl5pPr lvl="4">
              <a:spcBef>
                <a:spcPts val="0"/>
              </a:spcBef>
              <a:spcAft>
                <a:spcPts val="0"/>
              </a:spcAft>
              <a:buNone/>
              <a:defRPr sz="3600">
                <a:solidFill>
                  <a:schemeClr val="lt2"/>
                </a:solidFill>
                <a:latin typeface="Jost"/>
                <a:ea typeface="Jost"/>
                <a:cs typeface="Jost"/>
                <a:sym typeface="Jost"/>
              </a:defRPr>
            </a:lvl5pPr>
            <a:lvl6pPr lvl="5">
              <a:spcBef>
                <a:spcPts val="0"/>
              </a:spcBef>
              <a:spcAft>
                <a:spcPts val="0"/>
              </a:spcAft>
              <a:buNone/>
              <a:defRPr sz="3600">
                <a:solidFill>
                  <a:schemeClr val="lt2"/>
                </a:solidFill>
                <a:latin typeface="Jost"/>
                <a:ea typeface="Jost"/>
                <a:cs typeface="Jost"/>
                <a:sym typeface="Jost"/>
              </a:defRPr>
            </a:lvl6pPr>
            <a:lvl7pPr lvl="6">
              <a:spcBef>
                <a:spcPts val="0"/>
              </a:spcBef>
              <a:spcAft>
                <a:spcPts val="0"/>
              </a:spcAft>
              <a:buNone/>
              <a:defRPr sz="3600">
                <a:solidFill>
                  <a:schemeClr val="lt2"/>
                </a:solidFill>
                <a:latin typeface="Jost"/>
                <a:ea typeface="Jost"/>
                <a:cs typeface="Jost"/>
                <a:sym typeface="Jost"/>
              </a:defRPr>
            </a:lvl7pPr>
            <a:lvl8pPr lvl="7">
              <a:spcBef>
                <a:spcPts val="0"/>
              </a:spcBef>
              <a:spcAft>
                <a:spcPts val="0"/>
              </a:spcAft>
              <a:buNone/>
              <a:defRPr sz="3600">
                <a:solidFill>
                  <a:schemeClr val="lt2"/>
                </a:solidFill>
                <a:latin typeface="Jost"/>
                <a:ea typeface="Jost"/>
                <a:cs typeface="Jost"/>
                <a:sym typeface="Jost"/>
              </a:defRPr>
            </a:lvl8pPr>
            <a:lvl9pPr lvl="8">
              <a:spcBef>
                <a:spcPts val="0"/>
              </a:spcBef>
              <a:spcAft>
                <a:spcPts val="0"/>
              </a:spcAft>
              <a:buNone/>
              <a:defRPr sz="3600">
                <a:solidFill>
                  <a:schemeClr val="lt2"/>
                </a:solidFill>
                <a:latin typeface="Jost"/>
                <a:ea typeface="Jost"/>
                <a:cs typeface="Jost"/>
                <a:sym typeface="Jost"/>
              </a:defRPr>
            </a:lvl9pPr>
          </a:lstStyle>
          <a:p/>
        </p:txBody>
      </p:sp>
      <p:sp>
        <p:nvSpPr>
          <p:cNvPr id="267" name="Google Shape;267;p22"/>
          <p:cNvSpPr txBox="1"/>
          <p:nvPr>
            <p:ph idx="16" type="subTitle"/>
          </p:nvPr>
        </p:nvSpPr>
        <p:spPr>
          <a:xfrm>
            <a:off x="1983338" y="2663863"/>
            <a:ext cx="1252800" cy="172200"/>
          </a:xfrm>
          <a:prstGeom prst="rect">
            <a:avLst/>
          </a:prstGeom>
        </p:spPr>
        <p:txBody>
          <a:bodyPr anchorCtr="0" anchor="t"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268" name="Google Shape;268;p22"/>
          <p:cNvSpPr txBox="1"/>
          <p:nvPr>
            <p:ph idx="17" type="subTitle"/>
          </p:nvPr>
        </p:nvSpPr>
        <p:spPr>
          <a:xfrm>
            <a:off x="1984813" y="2090424"/>
            <a:ext cx="1252800" cy="424800"/>
          </a:xfrm>
          <a:prstGeom prst="rect">
            <a:avLst/>
          </a:prstGeom>
        </p:spPr>
        <p:txBody>
          <a:bodyPr anchorCtr="0" anchor="t" bIns="0" lIns="0" spcFirstLastPara="1" rIns="0" wrap="square" tIns="0">
            <a:noAutofit/>
          </a:bodyPr>
          <a:lstStyle>
            <a:lvl1pPr lvl="0">
              <a:spcBef>
                <a:spcPts val="0"/>
              </a:spcBef>
              <a:spcAft>
                <a:spcPts val="0"/>
              </a:spcAft>
              <a:buNone/>
              <a:defRPr sz="3600">
                <a:solidFill>
                  <a:schemeClr val="lt2"/>
                </a:solidFill>
                <a:latin typeface="Jost"/>
                <a:ea typeface="Jost"/>
                <a:cs typeface="Jost"/>
                <a:sym typeface="Jost"/>
              </a:defRPr>
            </a:lvl1pPr>
            <a:lvl2pPr lvl="1">
              <a:spcBef>
                <a:spcPts val="0"/>
              </a:spcBef>
              <a:spcAft>
                <a:spcPts val="0"/>
              </a:spcAft>
              <a:buNone/>
              <a:defRPr sz="3600">
                <a:solidFill>
                  <a:schemeClr val="lt2"/>
                </a:solidFill>
                <a:latin typeface="Jost"/>
                <a:ea typeface="Jost"/>
                <a:cs typeface="Jost"/>
                <a:sym typeface="Jost"/>
              </a:defRPr>
            </a:lvl2pPr>
            <a:lvl3pPr lvl="2">
              <a:spcBef>
                <a:spcPts val="0"/>
              </a:spcBef>
              <a:spcAft>
                <a:spcPts val="0"/>
              </a:spcAft>
              <a:buNone/>
              <a:defRPr sz="3600">
                <a:solidFill>
                  <a:schemeClr val="lt2"/>
                </a:solidFill>
                <a:latin typeface="Jost"/>
                <a:ea typeface="Jost"/>
                <a:cs typeface="Jost"/>
                <a:sym typeface="Jost"/>
              </a:defRPr>
            </a:lvl3pPr>
            <a:lvl4pPr lvl="3">
              <a:spcBef>
                <a:spcPts val="0"/>
              </a:spcBef>
              <a:spcAft>
                <a:spcPts val="0"/>
              </a:spcAft>
              <a:buNone/>
              <a:defRPr sz="3600">
                <a:solidFill>
                  <a:schemeClr val="lt2"/>
                </a:solidFill>
                <a:latin typeface="Jost"/>
                <a:ea typeface="Jost"/>
                <a:cs typeface="Jost"/>
                <a:sym typeface="Jost"/>
              </a:defRPr>
            </a:lvl4pPr>
            <a:lvl5pPr lvl="4">
              <a:spcBef>
                <a:spcPts val="0"/>
              </a:spcBef>
              <a:spcAft>
                <a:spcPts val="0"/>
              </a:spcAft>
              <a:buNone/>
              <a:defRPr sz="3600">
                <a:solidFill>
                  <a:schemeClr val="lt2"/>
                </a:solidFill>
                <a:latin typeface="Jost"/>
                <a:ea typeface="Jost"/>
                <a:cs typeface="Jost"/>
                <a:sym typeface="Jost"/>
              </a:defRPr>
            </a:lvl5pPr>
            <a:lvl6pPr lvl="5">
              <a:spcBef>
                <a:spcPts val="0"/>
              </a:spcBef>
              <a:spcAft>
                <a:spcPts val="0"/>
              </a:spcAft>
              <a:buNone/>
              <a:defRPr sz="3600">
                <a:solidFill>
                  <a:schemeClr val="lt2"/>
                </a:solidFill>
                <a:latin typeface="Jost"/>
                <a:ea typeface="Jost"/>
                <a:cs typeface="Jost"/>
                <a:sym typeface="Jost"/>
              </a:defRPr>
            </a:lvl6pPr>
            <a:lvl7pPr lvl="6">
              <a:spcBef>
                <a:spcPts val="0"/>
              </a:spcBef>
              <a:spcAft>
                <a:spcPts val="0"/>
              </a:spcAft>
              <a:buNone/>
              <a:defRPr sz="3600">
                <a:solidFill>
                  <a:schemeClr val="lt2"/>
                </a:solidFill>
                <a:latin typeface="Jost"/>
                <a:ea typeface="Jost"/>
                <a:cs typeface="Jost"/>
                <a:sym typeface="Jost"/>
              </a:defRPr>
            </a:lvl7pPr>
            <a:lvl8pPr lvl="7">
              <a:spcBef>
                <a:spcPts val="0"/>
              </a:spcBef>
              <a:spcAft>
                <a:spcPts val="0"/>
              </a:spcAft>
              <a:buNone/>
              <a:defRPr sz="3600">
                <a:solidFill>
                  <a:schemeClr val="lt2"/>
                </a:solidFill>
                <a:latin typeface="Jost"/>
                <a:ea typeface="Jost"/>
                <a:cs typeface="Jost"/>
                <a:sym typeface="Jost"/>
              </a:defRPr>
            </a:lvl8pPr>
            <a:lvl9pPr lvl="8">
              <a:spcBef>
                <a:spcPts val="0"/>
              </a:spcBef>
              <a:spcAft>
                <a:spcPts val="0"/>
              </a:spcAft>
              <a:buNone/>
              <a:defRPr sz="3600">
                <a:solidFill>
                  <a:schemeClr val="lt2"/>
                </a:solidFill>
                <a:latin typeface="Jost"/>
                <a:ea typeface="Jost"/>
                <a:cs typeface="Jost"/>
                <a:sym typeface="Jost"/>
              </a:defRPr>
            </a:lvl9pPr>
          </a:lstStyle>
          <a:p/>
        </p:txBody>
      </p:sp>
      <p:sp>
        <p:nvSpPr>
          <p:cNvPr id="269" name="Google Shape;269;p22"/>
          <p:cNvSpPr txBox="1"/>
          <p:nvPr>
            <p:ph idx="18" type="subTitle"/>
          </p:nvPr>
        </p:nvSpPr>
        <p:spPr>
          <a:xfrm>
            <a:off x="3739563" y="2663863"/>
            <a:ext cx="1252800" cy="172200"/>
          </a:xfrm>
          <a:prstGeom prst="rect">
            <a:avLst/>
          </a:prstGeom>
        </p:spPr>
        <p:txBody>
          <a:bodyPr anchorCtr="0" anchor="t"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270" name="Google Shape;270;p22"/>
          <p:cNvSpPr txBox="1"/>
          <p:nvPr>
            <p:ph idx="19" type="subTitle"/>
          </p:nvPr>
        </p:nvSpPr>
        <p:spPr>
          <a:xfrm>
            <a:off x="3741038" y="2090424"/>
            <a:ext cx="1252800" cy="424800"/>
          </a:xfrm>
          <a:prstGeom prst="rect">
            <a:avLst/>
          </a:prstGeom>
        </p:spPr>
        <p:txBody>
          <a:bodyPr anchorCtr="0" anchor="t" bIns="0" lIns="0" spcFirstLastPara="1" rIns="0" wrap="square" tIns="0">
            <a:noAutofit/>
          </a:bodyPr>
          <a:lstStyle>
            <a:lvl1pPr lvl="0">
              <a:spcBef>
                <a:spcPts val="0"/>
              </a:spcBef>
              <a:spcAft>
                <a:spcPts val="0"/>
              </a:spcAft>
              <a:buNone/>
              <a:defRPr sz="3600">
                <a:solidFill>
                  <a:schemeClr val="lt2"/>
                </a:solidFill>
                <a:latin typeface="Jost"/>
                <a:ea typeface="Jost"/>
                <a:cs typeface="Jost"/>
                <a:sym typeface="Jost"/>
              </a:defRPr>
            </a:lvl1pPr>
            <a:lvl2pPr lvl="1">
              <a:spcBef>
                <a:spcPts val="0"/>
              </a:spcBef>
              <a:spcAft>
                <a:spcPts val="0"/>
              </a:spcAft>
              <a:buNone/>
              <a:defRPr sz="3600">
                <a:solidFill>
                  <a:schemeClr val="lt2"/>
                </a:solidFill>
                <a:latin typeface="Jost"/>
                <a:ea typeface="Jost"/>
                <a:cs typeface="Jost"/>
                <a:sym typeface="Jost"/>
              </a:defRPr>
            </a:lvl2pPr>
            <a:lvl3pPr lvl="2">
              <a:spcBef>
                <a:spcPts val="0"/>
              </a:spcBef>
              <a:spcAft>
                <a:spcPts val="0"/>
              </a:spcAft>
              <a:buNone/>
              <a:defRPr sz="3600">
                <a:solidFill>
                  <a:schemeClr val="lt2"/>
                </a:solidFill>
                <a:latin typeface="Jost"/>
                <a:ea typeface="Jost"/>
                <a:cs typeface="Jost"/>
                <a:sym typeface="Jost"/>
              </a:defRPr>
            </a:lvl3pPr>
            <a:lvl4pPr lvl="3">
              <a:spcBef>
                <a:spcPts val="0"/>
              </a:spcBef>
              <a:spcAft>
                <a:spcPts val="0"/>
              </a:spcAft>
              <a:buNone/>
              <a:defRPr sz="3600">
                <a:solidFill>
                  <a:schemeClr val="lt2"/>
                </a:solidFill>
                <a:latin typeface="Jost"/>
                <a:ea typeface="Jost"/>
                <a:cs typeface="Jost"/>
                <a:sym typeface="Jost"/>
              </a:defRPr>
            </a:lvl4pPr>
            <a:lvl5pPr lvl="4">
              <a:spcBef>
                <a:spcPts val="0"/>
              </a:spcBef>
              <a:spcAft>
                <a:spcPts val="0"/>
              </a:spcAft>
              <a:buNone/>
              <a:defRPr sz="3600">
                <a:solidFill>
                  <a:schemeClr val="lt2"/>
                </a:solidFill>
                <a:latin typeface="Jost"/>
                <a:ea typeface="Jost"/>
                <a:cs typeface="Jost"/>
                <a:sym typeface="Jost"/>
              </a:defRPr>
            </a:lvl5pPr>
            <a:lvl6pPr lvl="5">
              <a:spcBef>
                <a:spcPts val="0"/>
              </a:spcBef>
              <a:spcAft>
                <a:spcPts val="0"/>
              </a:spcAft>
              <a:buNone/>
              <a:defRPr sz="3600">
                <a:solidFill>
                  <a:schemeClr val="lt2"/>
                </a:solidFill>
                <a:latin typeface="Jost"/>
                <a:ea typeface="Jost"/>
                <a:cs typeface="Jost"/>
                <a:sym typeface="Jost"/>
              </a:defRPr>
            </a:lvl6pPr>
            <a:lvl7pPr lvl="6">
              <a:spcBef>
                <a:spcPts val="0"/>
              </a:spcBef>
              <a:spcAft>
                <a:spcPts val="0"/>
              </a:spcAft>
              <a:buNone/>
              <a:defRPr sz="3600">
                <a:solidFill>
                  <a:schemeClr val="lt2"/>
                </a:solidFill>
                <a:latin typeface="Jost"/>
                <a:ea typeface="Jost"/>
                <a:cs typeface="Jost"/>
                <a:sym typeface="Jost"/>
              </a:defRPr>
            </a:lvl7pPr>
            <a:lvl8pPr lvl="7">
              <a:spcBef>
                <a:spcPts val="0"/>
              </a:spcBef>
              <a:spcAft>
                <a:spcPts val="0"/>
              </a:spcAft>
              <a:buNone/>
              <a:defRPr sz="3600">
                <a:solidFill>
                  <a:schemeClr val="lt2"/>
                </a:solidFill>
                <a:latin typeface="Jost"/>
                <a:ea typeface="Jost"/>
                <a:cs typeface="Jost"/>
                <a:sym typeface="Jost"/>
              </a:defRPr>
            </a:lvl8pPr>
            <a:lvl9pPr lvl="8">
              <a:spcBef>
                <a:spcPts val="0"/>
              </a:spcBef>
              <a:spcAft>
                <a:spcPts val="0"/>
              </a:spcAft>
              <a:buNone/>
              <a:defRPr sz="3600">
                <a:solidFill>
                  <a:schemeClr val="lt2"/>
                </a:solidFill>
                <a:latin typeface="Jost"/>
                <a:ea typeface="Jost"/>
                <a:cs typeface="Jost"/>
                <a:sym typeface="Jost"/>
              </a:defRPr>
            </a:lvl9pPr>
          </a:lstStyle>
          <a:p/>
        </p:txBody>
      </p:sp>
      <p:sp>
        <p:nvSpPr>
          <p:cNvPr id="271" name="Google Shape;271;p22"/>
          <p:cNvSpPr txBox="1"/>
          <p:nvPr>
            <p:ph idx="20" type="subTitle"/>
          </p:nvPr>
        </p:nvSpPr>
        <p:spPr>
          <a:xfrm>
            <a:off x="228600" y="1718663"/>
            <a:ext cx="3130200" cy="303900"/>
          </a:xfrm>
          <a:prstGeom prst="rect">
            <a:avLst/>
          </a:prstGeom>
        </p:spPr>
        <p:txBody>
          <a:bodyPr anchorCtr="0" anchor="ctr" bIns="0" lIns="0" spcFirstLastPara="1" rIns="0" wrap="square" tIns="0">
            <a:noAutofit/>
          </a:bodyPr>
          <a:lstStyle>
            <a:lvl1pPr lvl="0">
              <a:spcBef>
                <a:spcPts val="0"/>
              </a:spcBef>
              <a:spcAft>
                <a:spcPts val="0"/>
              </a:spcAft>
              <a:buNone/>
              <a:defRPr sz="1600"/>
            </a:lvl1pPr>
            <a:lvl2pPr lvl="1">
              <a:spcBef>
                <a:spcPts val="0"/>
              </a:spcBef>
              <a:spcAft>
                <a:spcPts val="0"/>
              </a:spcAft>
              <a:buNone/>
              <a:defRPr sz="1600"/>
            </a:lvl2pPr>
            <a:lvl3pPr lvl="2">
              <a:spcBef>
                <a:spcPts val="0"/>
              </a:spcBef>
              <a:spcAft>
                <a:spcPts val="0"/>
              </a:spcAft>
              <a:buNone/>
              <a:defRPr sz="1600"/>
            </a:lvl3pPr>
            <a:lvl4pPr lvl="3">
              <a:spcBef>
                <a:spcPts val="0"/>
              </a:spcBef>
              <a:spcAft>
                <a:spcPts val="0"/>
              </a:spcAft>
              <a:buNone/>
              <a:defRPr sz="1600"/>
            </a:lvl4pPr>
            <a:lvl5pPr lvl="4">
              <a:spcBef>
                <a:spcPts val="0"/>
              </a:spcBef>
              <a:spcAft>
                <a:spcPts val="0"/>
              </a:spcAft>
              <a:buNone/>
              <a:defRPr sz="1600"/>
            </a:lvl5pPr>
            <a:lvl6pPr lvl="5">
              <a:spcBef>
                <a:spcPts val="0"/>
              </a:spcBef>
              <a:spcAft>
                <a:spcPts val="0"/>
              </a:spcAft>
              <a:buNone/>
              <a:defRPr sz="1600"/>
            </a:lvl6pPr>
            <a:lvl7pPr lvl="6">
              <a:spcBef>
                <a:spcPts val="0"/>
              </a:spcBef>
              <a:spcAft>
                <a:spcPts val="0"/>
              </a:spcAft>
              <a:buNone/>
              <a:defRPr sz="1600"/>
            </a:lvl7pPr>
            <a:lvl8pPr lvl="7">
              <a:spcBef>
                <a:spcPts val="0"/>
              </a:spcBef>
              <a:spcAft>
                <a:spcPts val="0"/>
              </a:spcAft>
              <a:buNone/>
              <a:defRPr sz="1600"/>
            </a:lvl8pPr>
            <a:lvl9pPr lvl="8">
              <a:spcBef>
                <a:spcPts val="0"/>
              </a:spcBef>
              <a:spcAft>
                <a:spcPts val="0"/>
              </a:spcAft>
              <a:buNone/>
              <a:defRPr sz="16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 Alt 1">
  <p:cSld name="CUSTOM_8_1_1_1_1_1_1_1_1_1_1_1_1_1_1_1_1_1_1_1_1_1_1_1_1_1_1_1_1_1_1_1_1_1_1_1">
    <p:spTree>
      <p:nvGrpSpPr>
        <p:cNvPr id="272" name="Shape 272"/>
        <p:cNvGrpSpPr/>
        <p:nvPr/>
      </p:nvGrpSpPr>
      <p:grpSpPr>
        <a:xfrm>
          <a:off x="0" y="0"/>
          <a:ext cx="0" cy="0"/>
          <a:chOff x="0" y="0"/>
          <a:chExt cx="0" cy="0"/>
        </a:xfrm>
      </p:grpSpPr>
      <p:sp>
        <p:nvSpPr>
          <p:cNvPr id="273" name="Google Shape;273;p23"/>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274" name="Google Shape;274;p23"/>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275" name="Google Shape;275;p23"/>
          <p:cNvSpPr txBox="1"/>
          <p:nvPr>
            <p:ph idx="3" type="title"/>
          </p:nvPr>
        </p:nvSpPr>
        <p:spPr>
          <a:xfrm>
            <a:off x="228600" y="457200"/>
            <a:ext cx="4160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276" name="Google Shape;276;p23"/>
          <p:cNvSpPr txBox="1"/>
          <p:nvPr>
            <p:ph idx="1" type="subTitle"/>
          </p:nvPr>
        </p:nvSpPr>
        <p:spPr>
          <a:xfrm>
            <a:off x="228600" y="792994"/>
            <a:ext cx="3130200" cy="172200"/>
          </a:xfrm>
          <a:prstGeom prst="rect">
            <a:avLst/>
          </a:prstGeom>
        </p:spPr>
        <p:txBody>
          <a:bodyPr anchorCtr="0" anchor="t" bIns="0" lIns="0" spcFirstLastPara="1" rIns="0" wrap="square" tIns="0">
            <a:noAutofit/>
          </a:bodyPr>
          <a:lstStyle>
            <a:lvl1pPr lvl="0">
              <a:spcBef>
                <a:spcPts val="0"/>
              </a:spcBef>
              <a:spcAft>
                <a:spcPts val="0"/>
              </a:spcAft>
              <a:buNone/>
              <a:defRPr sz="1200">
                <a:latin typeface="Jost"/>
                <a:ea typeface="Jost"/>
                <a:cs typeface="Jost"/>
                <a:sym typeface="Jost"/>
              </a:defRPr>
            </a:lvl1pPr>
            <a:lvl2pPr lvl="1">
              <a:spcBef>
                <a:spcPts val="0"/>
              </a:spcBef>
              <a:spcAft>
                <a:spcPts val="0"/>
              </a:spcAft>
              <a:buNone/>
              <a:defRPr sz="1200">
                <a:latin typeface="Jost"/>
                <a:ea typeface="Jost"/>
                <a:cs typeface="Jost"/>
                <a:sym typeface="Jost"/>
              </a:defRPr>
            </a:lvl2pPr>
            <a:lvl3pPr lvl="2">
              <a:spcBef>
                <a:spcPts val="0"/>
              </a:spcBef>
              <a:spcAft>
                <a:spcPts val="0"/>
              </a:spcAft>
              <a:buNone/>
              <a:defRPr sz="1200">
                <a:latin typeface="Jost"/>
                <a:ea typeface="Jost"/>
                <a:cs typeface="Jost"/>
                <a:sym typeface="Jost"/>
              </a:defRPr>
            </a:lvl3pPr>
            <a:lvl4pPr lvl="3">
              <a:spcBef>
                <a:spcPts val="0"/>
              </a:spcBef>
              <a:spcAft>
                <a:spcPts val="0"/>
              </a:spcAft>
              <a:buNone/>
              <a:defRPr sz="1200">
                <a:latin typeface="Jost"/>
                <a:ea typeface="Jost"/>
                <a:cs typeface="Jost"/>
                <a:sym typeface="Jost"/>
              </a:defRPr>
            </a:lvl4pPr>
            <a:lvl5pPr lvl="4">
              <a:spcBef>
                <a:spcPts val="0"/>
              </a:spcBef>
              <a:spcAft>
                <a:spcPts val="0"/>
              </a:spcAft>
              <a:buNone/>
              <a:defRPr sz="1200">
                <a:latin typeface="Jost"/>
                <a:ea typeface="Jost"/>
                <a:cs typeface="Jost"/>
                <a:sym typeface="Jost"/>
              </a:defRPr>
            </a:lvl5pPr>
            <a:lvl6pPr lvl="5">
              <a:spcBef>
                <a:spcPts val="0"/>
              </a:spcBef>
              <a:spcAft>
                <a:spcPts val="0"/>
              </a:spcAft>
              <a:buNone/>
              <a:defRPr sz="1200">
                <a:latin typeface="Jost"/>
                <a:ea typeface="Jost"/>
                <a:cs typeface="Jost"/>
                <a:sym typeface="Jost"/>
              </a:defRPr>
            </a:lvl6pPr>
            <a:lvl7pPr lvl="6">
              <a:spcBef>
                <a:spcPts val="0"/>
              </a:spcBef>
              <a:spcAft>
                <a:spcPts val="0"/>
              </a:spcAft>
              <a:buNone/>
              <a:defRPr sz="1200">
                <a:latin typeface="Jost"/>
                <a:ea typeface="Jost"/>
                <a:cs typeface="Jost"/>
                <a:sym typeface="Jost"/>
              </a:defRPr>
            </a:lvl7pPr>
            <a:lvl8pPr lvl="7">
              <a:spcBef>
                <a:spcPts val="0"/>
              </a:spcBef>
              <a:spcAft>
                <a:spcPts val="0"/>
              </a:spcAft>
              <a:buNone/>
              <a:defRPr sz="1200">
                <a:latin typeface="Jost"/>
                <a:ea typeface="Jost"/>
                <a:cs typeface="Jost"/>
                <a:sym typeface="Jost"/>
              </a:defRPr>
            </a:lvl8pPr>
            <a:lvl9pPr lvl="8">
              <a:spcBef>
                <a:spcPts val="0"/>
              </a:spcBef>
              <a:spcAft>
                <a:spcPts val="0"/>
              </a:spcAft>
              <a:buNone/>
              <a:defRPr sz="1200">
                <a:latin typeface="Jost"/>
                <a:ea typeface="Jost"/>
                <a:cs typeface="Jost"/>
                <a:sym typeface="Jost"/>
              </a:defRPr>
            </a:lvl9pPr>
          </a:lstStyle>
          <a:p/>
        </p:txBody>
      </p:sp>
      <p:sp>
        <p:nvSpPr>
          <p:cNvPr id="277" name="Google Shape;277;p23"/>
          <p:cNvSpPr txBox="1"/>
          <p:nvPr>
            <p:ph idx="4" type="subTitle"/>
          </p:nvPr>
        </p:nvSpPr>
        <p:spPr>
          <a:xfrm>
            <a:off x="419070" y="2462250"/>
            <a:ext cx="1693800" cy="219000"/>
          </a:xfrm>
          <a:prstGeom prst="rect">
            <a:avLst/>
          </a:prstGeom>
        </p:spPr>
        <p:txBody>
          <a:bodyPr anchorCtr="0" anchor="t" bIns="0" lIns="0" spcFirstLastPara="1" rIns="0" wrap="square" tIns="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278" name="Google Shape;278;p23"/>
          <p:cNvSpPr txBox="1"/>
          <p:nvPr>
            <p:ph idx="5" type="subTitle"/>
          </p:nvPr>
        </p:nvSpPr>
        <p:spPr>
          <a:xfrm>
            <a:off x="419075" y="2708625"/>
            <a:ext cx="1550700" cy="126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3"/>
                </a:solidFill>
                <a:latin typeface="Jost"/>
                <a:ea typeface="Jost"/>
                <a:cs typeface="Jost"/>
                <a:sym typeface="Jost"/>
              </a:defRPr>
            </a:lvl1pPr>
            <a:lvl2pPr lvl="1">
              <a:spcBef>
                <a:spcPts val="0"/>
              </a:spcBef>
              <a:spcAft>
                <a:spcPts val="0"/>
              </a:spcAft>
              <a:buNone/>
              <a:defRPr sz="900">
                <a:solidFill>
                  <a:schemeClr val="accent3"/>
                </a:solidFill>
                <a:latin typeface="Jost"/>
                <a:ea typeface="Jost"/>
                <a:cs typeface="Jost"/>
                <a:sym typeface="Jost"/>
              </a:defRPr>
            </a:lvl2pPr>
            <a:lvl3pPr lvl="2">
              <a:spcBef>
                <a:spcPts val="0"/>
              </a:spcBef>
              <a:spcAft>
                <a:spcPts val="0"/>
              </a:spcAft>
              <a:buNone/>
              <a:defRPr sz="900">
                <a:solidFill>
                  <a:schemeClr val="accent3"/>
                </a:solidFill>
                <a:latin typeface="Jost"/>
                <a:ea typeface="Jost"/>
                <a:cs typeface="Jost"/>
                <a:sym typeface="Jost"/>
              </a:defRPr>
            </a:lvl3pPr>
            <a:lvl4pPr lvl="3">
              <a:spcBef>
                <a:spcPts val="0"/>
              </a:spcBef>
              <a:spcAft>
                <a:spcPts val="0"/>
              </a:spcAft>
              <a:buNone/>
              <a:defRPr sz="900">
                <a:solidFill>
                  <a:schemeClr val="accent3"/>
                </a:solidFill>
                <a:latin typeface="Jost"/>
                <a:ea typeface="Jost"/>
                <a:cs typeface="Jost"/>
                <a:sym typeface="Jost"/>
              </a:defRPr>
            </a:lvl4pPr>
            <a:lvl5pPr lvl="4">
              <a:spcBef>
                <a:spcPts val="0"/>
              </a:spcBef>
              <a:spcAft>
                <a:spcPts val="0"/>
              </a:spcAft>
              <a:buNone/>
              <a:defRPr sz="900">
                <a:solidFill>
                  <a:schemeClr val="accent3"/>
                </a:solidFill>
                <a:latin typeface="Jost"/>
                <a:ea typeface="Jost"/>
                <a:cs typeface="Jost"/>
                <a:sym typeface="Jost"/>
              </a:defRPr>
            </a:lvl5pPr>
            <a:lvl6pPr lvl="5">
              <a:spcBef>
                <a:spcPts val="0"/>
              </a:spcBef>
              <a:spcAft>
                <a:spcPts val="0"/>
              </a:spcAft>
              <a:buNone/>
              <a:defRPr sz="900">
                <a:solidFill>
                  <a:schemeClr val="accent3"/>
                </a:solidFill>
                <a:latin typeface="Jost"/>
                <a:ea typeface="Jost"/>
                <a:cs typeface="Jost"/>
                <a:sym typeface="Jost"/>
              </a:defRPr>
            </a:lvl6pPr>
            <a:lvl7pPr lvl="6">
              <a:spcBef>
                <a:spcPts val="0"/>
              </a:spcBef>
              <a:spcAft>
                <a:spcPts val="0"/>
              </a:spcAft>
              <a:buNone/>
              <a:defRPr sz="900">
                <a:solidFill>
                  <a:schemeClr val="accent3"/>
                </a:solidFill>
                <a:latin typeface="Jost"/>
                <a:ea typeface="Jost"/>
                <a:cs typeface="Jost"/>
                <a:sym typeface="Jost"/>
              </a:defRPr>
            </a:lvl7pPr>
            <a:lvl8pPr lvl="7">
              <a:spcBef>
                <a:spcPts val="0"/>
              </a:spcBef>
              <a:spcAft>
                <a:spcPts val="0"/>
              </a:spcAft>
              <a:buNone/>
              <a:defRPr sz="900">
                <a:solidFill>
                  <a:schemeClr val="accent3"/>
                </a:solidFill>
                <a:latin typeface="Jost"/>
                <a:ea typeface="Jost"/>
                <a:cs typeface="Jost"/>
                <a:sym typeface="Jost"/>
              </a:defRPr>
            </a:lvl8pPr>
            <a:lvl9pPr lvl="8">
              <a:spcBef>
                <a:spcPts val="0"/>
              </a:spcBef>
              <a:spcAft>
                <a:spcPts val="0"/>
              </a:spcAft>
              <a:buNone/>
              <a:defRPr sz="900">
                <a:solidFill>
                  <a:schemeClr val="accent3"/>
                </a:solidFill>
                <a:latin typeface="Jost"/>
                <a:ea typeface="Jost"/>
                <a:cs typeface="Jost"/>
                <a:sym typeface="Jost"/>
              </a:defRPr>
            </a:lvl9pPr>
          </a:lstStyle>
          <a:p/>
        </p:txBody>
      </p:sp>
      <p:sp>
        <p:nvSpPr>
          <p:cNvPr id="279" name="Google Shape;279;p23"/>
          <p:cNvSpPr txBox="1"/>
          <p:nvPr>
            <p:ph idx="6" type="subTitle"/>
          </p:nvPr>
        </p:nvSpPr>
        <p:spPr>
          <a:xfrm>
            <a:off x="419076" y="4077075"/>
            <a:ext cx="1693800" cy="219000"/>
          </a:xfrm>
          <a:prstGeom prst="rect">
            <a:avLst/>
          </a:prstGeom>
        </p:spPr>
        <p:txBody>
          <a:bodyPr anchorCtr="0" anchor="b" bIns="0" lIns="0" spcFirstLastPara="1" rIns="0" wrap="square" tIns="0">
            <a:noAutofit/>
          </a:bodyPr>
          <a:lstStyle>
            <a:lvl1pPr lvl="0">
              <a:spcBef>
                <a:spcPts val="0"/>
              </a:spcBef>
              <a:spcAft>
                <a:spcPts val="0"/>
              </a:spcAft>
              <a:buNone/>
              <a:defRPr sz="1200">
                <a:latin typeface="Jost"/>
                <a:ea typeface="Jost"/>
                <a:cs typeface="Jost"/>
                <a:sym typeface="Jost"/>
              </a:defRPr>
            </a:lvl1pPr>
            <a:lvl2pPr lvl="1">
              <a:spcBef>
                <a:spcPts val="0"/>
              </a:spcBef>
              <a:spcAft>
                <a:spcPts val="0"/>
              </a:spcAft>
              <a:buNone/>
              <a:defRPr sz="1200">
                <a:latin typeface="Jost"/>
                <a:ea typeface="Jost"/>
                <a:cs typeface="Jost"/>
                <a:sym typeface="Jost"/>
              </a:defRPr>
            </a:lvl2pPr>
            <a:lvl3pPr lvl="2">
              <a:spcBef>
                <a:spcPts val="0"/>
              </a:spcBef>
              <a:spcAft>
                <a:spcPts val="0"/>
              </a:spcAft>
              <a:buNone/>
              <a:defRPr sz="1200">
                <a:latin typeface="Jost"/>
                <a:ea typeface="Jost"/>
                <a:cs typeface="Jost"/>
                <a:sym typeface="Jost"/>
              </a:defRPr>
            </a:lvl3pPr>
            <a:lvl4pPr lvl="3">
              <a:spcBef>
                <a:spcPts val="0"/>
              </a:spcBef>
              <a:spcAft>
                <a:spcPts val="0"/>
              </a:spcAft>
              <a:buNone/>
              <a:defRPr sz="1200">
                <a:latin typeface="Jost"/>
                <a:ea typeface="Jost"/>
                <a:cs typeface="Jost"/>
                <a:sym typeface="Jost"/>
              </a:defRPr>
            </a:lvl4pPr>
            <a:lvl5pPr lvl="4">
              <a:spcBef>
                <a:spcPts val="0"/>
              </a:spcBef>
              <a:spcAft>
                <a:spcPts val="0"/>
              </a:spcAft>
              <a:buNone/>
              <a:defRPr sz="1200">
                <a:latin typeface="Jost"/>
                <a:ea typeface="Jost"/>
                <a:cs typeface="Jost"/>
                <a:sym typeface="Jost"/>
              </a:defRPr>
            </a:lvl5pPr>
            <a:lvl6pPr lvl="5">
              <a:spcBef>
                <a:spcPts val="0"/>
              </a:spcBef>
              <a:spcAft>
                <a:spcPts val="0"/>
              </a:spcAft>
              <a:buNone/>
              <a:defRPr sz="1200">
                <a:latin typeface="Jost"/>
                <a:ea typeface="Jost"/>
                <a:cs typeface="Jost"/>
                <a:sym typeface="Jost"/>
              </a:defRPr>
            </a:lvl6pPr>
            <a:lvl7pPr lvl="6">
              <a:spcBef>
                <a:spcPts val="0"/>
              </a:spcBef>
              <a:spcAft>
                <a:spcPts val="0"/>
              </a:spcAft>
              <a:buNone/>
              <a:defRPr sz="1200">
                <a:latin typeface="Jost"/>
                <a:ea typeface="Jost"/>
                <a:cs typeface="Jost"/>
                <a:sym typeface="Jost"/>
              </a:defRPr>
            </a:lvl7pPr>
            <a:lvl8pPr lvl="7">
              <a:spcBef>
                <a:spcPts val="0"/>
              </a:spcBef>
              <a:spcAft>
                <a:spcPts val="0"/>
              </a:spcAft>
              <a:buNone/>
              <a:defRPr sz="1200">
                <a:latin typeface="Jost"/>
                <a:ea typeface="Jost"/>
                <a:cs typeface="Jost"/>
                <a:sym typeface="Jost"/>
              </a:defRPr>
            </a:lvl8pPr>
            <a:lvl9pPr lvl="8">
              <a:spcBef>
                <a:spcPts val="0"/>
              </a:spcBef>
              <a:spcAft>
                <a:spcPts val="0"/>
              </a:spcAft>
              <a:buNone/>
              <a:defRPr sz="1200">
                <a:latin typeface="Jost"/>
                <a:ea typeface="Jost"/>
                <a:cs typeface="Jost"/>
                <a:sym typeface="Jost"/>
              </a:defRPr>
            </a:lvl9pPr>
          </a:lstStyle>
          <a:p/>
        </p:txBody>
      </p:sp>
      <p:sp>
        <p:nvSpPr>
          <p:cNvPr id="280" name="Google Shape;280;p23"/>
          <p:cNvSpPr txBox="1"/>
          <p:nvPr>
            <p:ph idx="7" type="subTitle"/>
          </p:nvPr>
        </p:nvSpPr>
        <p:spPr>
          <a:xfrm>
            <a:off x="2624407" y="2462250"/>
            <a:ext cx="1693800" cy="219000"/>
          </a:xfrm>
          <a:prstGeom prst="rect">
            <a:avLst/>
          </a:prstGeom>
        </p:spPr>
        <p:txBody>
          <a:bodyPr anchorCtr="0" anchor="t" bIns="0" lIns="0" spcFirstLastPara="1" rIns="0" wrap="square" tIns="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281" name="Google Shape;281;p23"/>
          <p:cNvSpPr txBox="1"/>
          <p:nvPr>
            <p:ph idx="8" type="subTitle"/>
          </p:nvPr>
        </p:nvSpPr>
        <p:spPr>
          <a:xfrm>
            <a:off x="2624413" y="2708625"/>
            <a:ext cx="1550700" cy="126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3"/>
                </a:solidFill>
                <a:latin typeface="Jost"/>
                <a:ea typeface="Jost"/>
                <a:cs typeface="Jost"/>
                <a:sym typeface="Jost"/>
              </a:defRPr>
            </a:lvl1pPr>
            <a:lvl2pPr lvl="1">
              <a:spcBef>
                <a:spcPts val="0"/>
              </a:spcBef>
              <a:spcAft>
                <a:spcPts val="0"/>
              </a:spcAft>
              <a:buNone/>
              <a:defRPr sz="900">
                <a:solidFill>
                  <a:schemeClr val="accent3"/>
                </a:solidFill>
                <a:latin typeface="Jost"/>
                <a:ea typeface="Jost"/>
                <a:cs typeface="Jost"/>
                <a:sym typeface="Jost"/>
              </a:defRPr>
            </a:lvl2pPr>
            <a:lvl3pPr lvl="2">
              <a:spcBef>
                <a:spcPts val="0"/>
              </a:spcBef>
              <a:spcAft>
                <a:spcPts val="0"/>
              </a:spcAft>
              <a:buNone/>
              <a:defRPr sz="900">
                <a:solidFill>
                  <a:schemeClr val="accent3"/>
                </a:solidFill>
                <a:latin typeface="Jost"/>
                <a:ea typeface="Jost"/>
                <a:cs typeface="Jost"/>
                <a:sym typeface="Jost"/>
              </a:defRPr>
            </a:lvl3pPr>
            <a:lvl4pPr lvl="3">
              <a:spcBef>
                <a:spcPts val="0"/>
              </a:spcBef>
              <a:spcAft>
                <a:spcPts val="0"/>
              </a:spcAft>
              <a:buNone/>
              <a:defRPr sz="900">
                <a:solidFill>
                  <a:schemeClr val="accent3"/>
                </a:solidFill>
                <a:latin typeface="Jost"/>
                <a:ea typeface="Jost"/>
                <a:cs typeface="Jost"/>
                <a:sym typeface="Jost"/>
              </a:defRPr>
            </a:lvl4pPr>
            <a:lvl5pPr lvl="4">
              <a:spcBef>
                <a:spcPts val="0"/>
              </a:spcBef>
              <a:spcAft>
                <a:spcPts val="0"/>
              </a:spcAft>
              <a:buNone/>
              <a:defRPr sz="900">
                <a:solidFill>
                  <a:schemeClr val="accent3"/>
                </a:solidFill>
                <a:latin typeface="Jost"/>
                <a:ea typeface="Jost"/>
                <a:cs typeface="Jost"/>
                <a:sym typeface="Jost"/>
              </a:defRPr>
            </a:lvl5pPr>
            <a:lvl6pPr lvl="5">
              <a:spcBef>
                <a:spcPts val="0"/>
              </a:spcBef>
              <a:spcAft>
                <a:spcPts val="0"/>
              </a:spcAft>
              <a:buNone/>
              <a:defRPr sz="900">
                <a:solidFill>
                  <a:schemeClr val="accent3"/>
                </a:solidFill>
                <a:latin typeface="Jost"/>
                <a:ea typeface="Jost"/>
                <a:cs typeface="Jost"/>
                <a:sym typeface="Jost"/>
              </a:defRPr>
            </a:lvl6pPr>
            <a:lvl7pPr lvl="6">
              <a:spcBef>
                <a:spcPts val="0"/>
              </a:spcBef>
              <a:spcAft>
                <a:spcPts val="0"/>
              </a:spcAft>
              <a:buNone/>
              <a:defRPr sz="900">
                <a:solidFill>
                  <a:schemeClr val="accent3"/>
                </a:solidFill>
                <a:latin typeface="Jost"/>
                <a:ea typeface="Jost"/>
                <a:cs typeface="Jost"/>
                <a:sym typeface="Jost"/>
              </a:defRPr>
            </a:lvl7pPr>
            <a:lvl8pPr lvl="7">
              <a:spcBef>
                <a:spcPts val="0"/>
              </a:spcBef>
              <a:spcAft>
                <a:spcPts val="0"/>
              </a:spcAft>
              <a:buNone/>
              <a:defRPr sz="900">
                <a:solidFill>
                  <a:schemeClr val="accent3"/>
                </a:solidFill>
                <a:latin typeface="Jost"/>
                <a:ea typeface="Jost"/>
                <a:cs typeface="Jost"/>
                <a:sym typeface="Jost"/>
              </a:defRPr>
            </a:lvl8pPr>
            <a:lvl9pPr lvl="8">
              <a:spcBef>
                <a:spcPts val="0"/>
              </a:spcBef>
              <a:spcAft>
                <a:spcPts val="0"/>
              </a:spcAft>
              <a:buNone/>
              <a:defRPr sz="900">
                <a:solidFill>
                  <a:schemeClr val="accent3"/>
                </a:solidFill>
                <a:latin typeface="Jost"/>
                <a:ea typeface="Jost"/>
                <a:cs typeface="Jost"/>
                <a:sym typeface="Jost"/>
              </a:defRPr>
            </a:lvl9pPr>
          </a:lstStyle>
          <a:p/>
        </p:txBody>
      </p:sp>
      <p:sp>
        <p:nvSpPr>
          <p:cNvPr id="282" name="Google Shape;282;p23"/>
          <p:cNvSpPr txBox="1"/>
          <p:nvPr>
            <p:ph idx="9" type="subTitle"/>
          </p:nvPr>
        </p:nvSpPr>
        <p:spPr>
          <a:xfrm>
            <a:off x="2624413" y="4077075"/>
            <a:ext cx="1693800" cy="219000"/>
          </a:xfrm>
          <a:prstGeom prst="rect">
            <a:avLst/>
          </a:prstGeom>
        </p:spPr>
        <p:txBody>
          <a:bodyPr anchorCtr="0" anchor="b" bIns="0" lIns="0" spcFirstLastPara="1" rIns="0" wrap="square" tIns="0">
            <a:noAutofit/>
          </a:bodyPr>
          <a:lstStyle>
            <a:lvl1pPr lvl="0">
              <a:spcBef>
                <a:spcPts val="0"/>
              </a:spcBef>
              <a:spcAft>
                <a:spcPts val="0"/>
              </a:spcAft>
              <a:buNone/>
              <a:defRPr sz="1200">
                <a:latin typeface="Jost"/>
                <a:ea typeface="Jost"/>
                <a:cs typeface="Jost"/>
                <a:sym typeface="Jost"/>
              </a:defRPr>
            </a:lvl1pPr>
            <a:lvl2pPr lvl="1">
              <a:spcBef>
                <a:spcPts val="0"/>
              </a:spcBef>
              <a:spcAft>
                <a:spcPts val="0"/>
              </a:spcAft>
              <a:buNone/>
              <a:defRPr sz="1200">
                <a:latin typeface="Jost"/>
                <a:ea typeface="Jost"/>
                <a:cs typeface="Jost"/>
                <a:sym typeface="Jost"/>
              </a:defRPr>
            </a:lvl2pPr>
            <a:lvl3pPr lvl="2">
              <a:spcBef>
                <a:spcPts val="0"/>
              </a:spcBef>
              <a:spcAft>
                <a:spcPts val="0"/>
              </a:spcAft>
              <a:buNone/>
              <a:defRPr sz="1200">
                <a:latin typeface="Jost"/>
                <a:ea typeface="Jost"/>
                <a:cs typeface="Jost"/>
                <a:sym typeface="Jost"/>
              </a:defRPr>
            </a:lvl3pPr>
            <a:lvl4pPr lvl="3">
              <a:spcBef>
                <a:spcPts val="0"/>
              </a:spcBef>
              <a:spcAft>
                <a:spcPts val="0"/>
              </a:spcAft>
              <a:buNone/>
              <a:defRPr sz="1200">
                <a:latin typeface="Jost"/>
                <a:ea typeface="Jost"/>
                <a:cs typeface="Jost"/>
                <a:sym typeface="Jost"/>
              </a:defRPr>
            </a:lvl4pPr>
            <a:lvl5pPr lvl="4">
              <a:spcBef>
                <a:spcPts val="0"/>
              </a:spcBef>
              <a:spcAft>
                <a:spcPts val="0"/>
              </a:spcAft>
              <a:buNone/>
              <a:defRPr sz="1200">
                <a:latin typeface="Jost"/>
                <a:ea typeface="Jost"/>
                <a:cs typeface="Jost"/>
                <a:sym typeface="Jost"/>
              </a:defRPr>
            </a:lvl5pPr>
            <a:lvl6pPr lvl="5">
              <a:spcBef>
                <a:spcPts val="0"/>
              </a:spcBef>
              <a:spcAft>
                <a:spcPts val="0"/>
              </a:spcAft>
              <a:buNone/>
              <a:defRPr sz="1200">
                <a:latin typeface="Jost"/>
                <a:ea typeface="Jost"/>
                <a:cs typeface="Jost"/>
                <a:sym typeface="Jost"/>
              </a:defRPr>
            </a:lvl6pPr>
            <a:lvl7pPr lvl="6">
              <a:spcBef>
                <a:spcPts val="0"/>
              </a:spcBef>
              <a:spcAft>
                <a:spcPts val="0"/>
              </a:spcAft>
              <a:buNone/>
              <a:defRPr sz="1200">
                <a:latin typeface="Jost"/>
                <a:ea typeface="Jost"/>
                <a:cs typeface="Jost"/>
                <a:sym typeface="Jost"/>
              </a:defRPr>
            </a:lvl7pPr>
            <a:lvl8pPr lvl="7">
              <a:spcBef>
                <a:spcPts val="0"/>
              </a:spcBef>
              <a:spcAft>
                <a:spcPts val="0"/>
              </a:spcAft>
              <a:buNone/>
              <a:defRPr sz="1200">
                <a:latin typeface="Jost"/>
                <a:ea typeface="Jost"/>
                <a:cs typeface="Jost"/>
                <a:sym typeface="Jost"/>
              </a:defRPr>
            </a:lvl8pPr>
            <a:lvl9pPr lvl="8">
              <a:spcBef>
                <a:spcPts val="0"/>
              </a:spcBef>
              <a:spcAft>
                <a:spcPts val="0"/>
              </a:spcAft>
              <a:buNone/>
              <a:defRPr sz="1200">
                <a:latin typeface="Jost"/>
                <a:ea typeface="Jost"/>
                <a:cs typeface="Jost"/>
                <a:sym typeface="Jost"/>
              </a:defRPr>
            </a:lvl9pPr>
          </a:lstStyle>
          <a:p/>
        </p:txBody>
      </p:sp>
      <p:sp>
        <p:nvSpPr>
          <p:cNvPr id="283" name="Google Shape;283;p23"/>
          <p:cNvSpPr txBox="1"/>
          <p:nvPr>
            <p:ph idx="13" type="subTitle"/>
          </p:nvPr>
        </p:nvSpPr>
        <p:spPr>
          <a:xfrm>
            <a:off x="4815495" y="2462250"/>
            <a:ext cx="1693800" cy="219000"/>
          </a:xfrm>
          <a:prstGeom prst="rect">
            <a:avLst/>
          </a:prstGeom>
        </p:spPr>
        <p:txBody>
          <a:bodyPr anchorCtr="0" anchor="t" bIns="0" lIns="0" spcFirstLastPara="1" rIns="0" wrap="square" tIns="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284" name="Google Shape;284;p23"/>
          <p:cNvSpPr txBox="1"/>
          <p:nvPr>
            <p:ph idx="14" type="subTitle"/>
          </p:nvPr>
        </p:nvSpPr>
        <p:spPr>
          <a:xfrm>
            <a:off x="4815500" y="2708625"/>
            <a:ext cx="1550700" cy="126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3"/>
                </a:solidFill>
                <a:latin typeface="Jost"/>
                <a:ea typeface="Jost"/>
                <a:cs typeface="Jost"/>
                <a:sym typeface="Jost"/>
              </a:defRPr>
            </a:lvl1pPr>
            <a:lvl2pPr lvl="1">
              <a:spcBef>
                <a:spcPts val="0"/>
              </a:spcBef>
              <a:spcAft>
                <a:spcPts val="0"/>
              </a:spcAft>
              <a:buNone/>
              <a:defRPr sz="900">
                <a:solidFill>
                  <a:schemeClr val="accent3"/>
                </a:solidFill>
                <a:latin typeface="Jost"/>
                <a:ea typeface="Jost"/>
                <a:cs typeface="Jost"/>
                <a:sym typeface="Jost"/>
              </a:defRPr>
            </a:lvl2pPr>
            <a:lvl3pPr lvl="2">
              <a:spcBef>
                <a:spcPts val="0"/>
              </a:spcBef>
              <a:spcAft>
                <a:spcPts val="0"/>
              </a:spcAft>
              <a:buNone/>
              <a:defRPr sz="900">
                <a:solidFill>
                  <a:schemeClr val="accent3"/>
                </a:solidFill>
                <a:latin typeface="Jost"/>
                <a:ea typeface="Jost"/>
                <a:cs typeface="Jost"/>
                <a:sym typeface="Jost"/>
              </a:defRPr>
            </a:lvl3pPr>
            <a:lvl4pPr lvl="3">
              <a:spcBef>
                <a:spcPts val="0"/>
              </a:spcBef>
              <a:spcAft>
                <a:spcPts val="0"/>
              </a:spcAft>
              <a:buNone/>
              <a:defRPr sz="900">
                <a:solidFill>
                  <a:schemeClr val="accent3"/>
                </a:solidFill>
                <a:latin typeface="Jost"/>
                <a:ea typeface="Jost"/>
                <a:cs typeface="Jost"/>
                <a:sym typeface="Jost"/>
              </a:defRPr>
            </a:lvl4pPr>
            <a:lvl5pPr lvl="4">
              <a:spcBef>
                <a:spcPts val="0"/>
              </a:spcBef>
              <a:spcAft>
                <a:spcPts val="0"/>
              </a:spcAft>
              <a:buNone/>
              <a:defRPr sz="900">
                <a:solidFill>
                  <a:schemeClr val="accent3"/>
                </a:solidFill>
                <a:latin typeface="Jost"/>
                <a:ea typeface="Jost"/>
                <a:cs typeface="Jost"/>
                <a:sym typeface="Jost"/>
              </a:defRPr>
            </a:lvl5pPr>
            <a:lvl6pPr lvl="5">
              <a:spcBef>
                <a:spcPts val="0"/>
              </a:spcBef>
              <a:spcAft>
                <a:spcPts val="0"/>
              </a:spcAft>
              <a:buNone/>
              <a:defRPr sz="900">
                <a:solidFill>
                  <a:schemeClr val="accent3"/>
                </a:solidFill>
                <a:latin typeface="Jost"/>
                <a:ea typeface="Jost"/>
                <a:cs typeface="Jost"/>
                <a:sym typeface="Jost"/>
              </a:defRPr>
            </a:lvl6pPr>
            <a:lvl7pPr lvl="6">
              <a:spcBef>
                <a:spcPts val="0"/>
              </a:spcBef>
              <a:spcAft>
                <a:spcPts val="0"/>
              </a:spcAft>
              <a:buNone/>
              <a:defRPr sz="900">
                <a:solidFill>
                  <a:schemeClr val="accent3"/>
                </a:solidFill>
                <a:latin typeface="Jost"/>
                <a:ea typeface="Jost"/>
                <a:cs typeface="Jost"/>
                <a:sym typeface="Jost"/>
              </a:defRPr>
            </a:lvl7pPr>
            <a:lvl8pPr lvl="7">
              <a:spcBef>
                <a:spcPts val="0"/>
              </a:spcBef>
              <a:spcAft>
                <a:spcPts val="0"/>
              </a:spcAft>
              <a:buNone/>
              <a:defRPr sz="900">
                <a:solidFill>
                  <a:schemeClr val="accent3"/>
                </a:solidFill>
                <a:latin typeface="Jost"/>
                <a:ea typeface="Jost"/>
                <a:cs typeface="Jost"/>
                <a:sym typeface="Jost"/>
              </a:defRPr>
            </a:lvl8pPr>
            <a:lvl9pPr lvl="8">
              <a:spcBef>
                <a:spcPts val="0"/>
              </a:spcBef>
              <a:spcAft>
                <a:spcPts val="0"/>
              </a:spcAft>
              <a:buNone/>
              <a:defRPr sz="900">
                <a:solidFill>
                  <a:schemeClr val="accent3"/>
                </a:solidFill>
                <a:latin typeface="Jost"/>
                <a:ea typeface="Jost"/>
                <a:cs typeface="Jost"/>
                <a:sym typeface="Jost"/>
              </a:defRPr>
            </a:lvl9pPr>
          </a:lstStyle>
          <a:p/>
        </p:txBody>
      </p:sp>
      <p:sp>
        <p:nvSpPr>
          <p:cNvPr id="285" name="Google Shape;285;p23"/>
          <p:cNvSpPr txBox="1"/>
          <p:nvPr>
            <p:ph idx="15" type="subTitle"/>
          </p:nvPr>
        </p:nvSpPr>
        <p:spPr>
          <a:xfrm>
            <a:off x="4815501" y="4077075"/>
            <a:ext cx="1693800" cy="219000"/>
          </a:xfrm>
          <a:prstGeom prst="rect">
            <a:avLst/>
          </a:prstGeom>
        </p:spPr>
        <p:txBody>
          <a:bodyPr anchorCtr="0" anchor="b" bIns="0" lIns="0" spcFirstLastPara="1" rIns="0" wrap="square" tIns="0">
            <a:noAutofit/>
          </a:bodyPr>
          <a:lstStyle>
            <a:lvl1pPr lvl="0">
              <a:spcBef>
                <a:spcPts val="0"/>
              </a:spcBef>
              <a:spcAft>
                <a:spcPts val="0"/>
              </a:spcAft>
              <a:buNone/>
              <a:defRPr sz="1200">
                <a:latin typeface="Jost"/>
                <a:ea typeface="Jost"/>
                <a:cs typeface="Jost"/>
                <a:sym typeface="Jost"/>
              </a:defRPr>
            </a:lvl1pPr>
            <a:lvl2pPr lvl="1">
              <a:spcBef>
                <a:spcPts val="0"/>
              </a:spcBef>
              <a:spcAft>
                <a:spcPts val="0"/>
              </a:spcAft>
              <a:buNone/>
              <a:defRPr sz="1200">
                <a:latin typeface="Jost"/>
                <a:ea typeface="Jost"/>
                <a:cs typeface="Jost"/>
                <a:sym typeface="Jost"/>
              </a:defRPr>
            </a:lvl2pPr>
            <a:lvl3pPr lvl="2">
              <a:spcBef>
                <a:spcPts val="0"/>
              </a:spcBef>
              <a:spcAft>
                <a:spcPts val="0"/>
              </a:spcAft>
              <a:buNone/>
              <a:defRPr sz="1200">
                <a:latin typeface="Jost"/>
                <a:ea typeface="Jost"/>
                <a:cs typeface="Jost"/>
                <a:sym typeface="Jost"/>
              </a:defRPr>
            </a:lvl3pPr>
            <a:lvl4pPr lvl="3">
              <a:spcBef>
                <a:spcPts val="0"/>
              </a:spcBef>
              <a:spcAft>
                <a:spcPts val="0"/>
              </a:spcAft>
              <a:buNone/>
              <a:defRPr sz="1200">
                <a:latin typeface="Jost"/>
                <a:ea typeface="Jost"/>
                <a:cs typeface="Jost"/>
                <a:sym typeface="Jost"/>
              </a:defRPr>
            </a:lvl4pPr>
            <a:lvl5pPr lvl="4">
              <a:spcBef>
                <a:spcPts val="0"/>
              </a:spcBef>
              <a:spcAft>
                <a:spcPts val="0"/>
              </a:spcAft>
              <a:buNone/>
              <a:defRPr sz="1200">
                <a:latin typeface="Jost"/>
                <a:ea typeface="Jost"/>
                <a:cs typeface="Jost"/>
                <a:sym typeface="Jost"/>
              </a:defRPr>
            </a:lvl5pPr>
            <a:lvl6pPr lvl="5">
              <a:spcBef>
                <a:spcPts val="0"/>
              </a:spcBef>
              <a:spcAft>
                <a:spcPts val="0"/>
              </a:spcAft>
              <a:buNone/>
              <a:defRPr sz="1200">
                <a:latin typeface="Jost"/>
                <a:ea typeface="Jost"/>
                <a:cs typeface="Jost"/>
                <a:sym typeface="Jost"/>
              </a:defRPr>
            </a:lvl6pPr>
            <a:lvl7pPr lvl="6">
              <a:spcBef>
                <a:spcPts val="0"/>
              </a:spcBef>
              <a:spcAft>
                <a:spcPts val="0"/>
              </a:spcAft>
              <a:buNone/>
              <a:defRPr sz="1200">
                <a:latin typeface="Jost"/>
                <a:ea typeface="Jost"/>
                <a:cs typeface="Jost"/>
                <a:sym typeface="Jost"/>
              </a:defRPr>
            </a:lvl7pPr>
            <a:lvl8pPr lvl="7">
              <a:spcBef>
                <a:spcPts val="0"/>
              </a:spcBef>
              <a:spcAft>
                <a:spcPts val="0"/>
              </a:spcAft>
              <a:buNone/>
              <a:defRPr sz="1200">
                <a:latin typeface="Jost"/>
                <a:ea typeface="Jost"/>
                <a:cs typeface="Jost"/>
                <a:sym typeface="Jost"/>
              </a:defRPr>
            </a:lvl8pPr>
            <a:lvl9pPr lvl="8">
              <a:spcBef>
                <a:spcPts val="0"/>
              </a:spcBef>
              <a:spcAft>
                <a:spcPts val="0"/>
              </a:spcAft>
              <a:buNone/>
              <a:defRPr sz="1200">
                <a:latin typeface="Jost"/>
                <a:ea typeface="Jost"/>
                <a:cs typeface="Jost"/>
                <a:sym typeface="Jost"/>
              </a:defRPr>
            </a:lvl9pPr>
          </a:lstStyle>
          <a:p/>
        </p:txBody>
      </p:sp>
      <p:sp>
        <p:nvSpPr>
          <p:cNvPr id="286" name="Google Shape;286;p23"/>
          <p:cNvSpPr txBox="1"/>
          <p:nvPr>
            <p:ph idx="16" type="subTitle"/>
          </p:nvPr>
        </p:nvSpPr>
        <p:spPr>
          <a:xfrm>
            <a:off x="7006607" y="2462250"/>
            <a:ext cx="1693800" cy="219000"/>
          </a:xfrm>
          <a:prstGeom prst="rect">
            <a:avLst/>
          </a:prstGeom>
        </p:spPr>
        <p:txBody>
          <a:bodyPr anchorCtr="0" anchor="t" bIns="0" lIns="0" spcFirstLastPara="1" rIns="0" wrap="square" tIns="0">
            <a:no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287" name="Google Shape;287;p23"/>
          <p:cNvSpPr txBox="1"/>
          <p:nvPr>
            <p:ph idx="17" type="subTitle"/>
          </p:nvPr>
        </p:nvSpPr>
        <p:spPr>
          <a:xfrm>
            <a:off x="7006613" y="2708625"/>
            <a:ext cx="1550700" cy="1263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3"/>
                </a:solidFill>
                <a:latin typeface="Jost"/>
                <a:ea typeface="Jost"/>
                <a:cs typeface="Jost"/>
                <a:sym typeface="Jost"/>
              </a:defRPr>
            </a:lvl1pPr>
            <a:lvl2pPr lvl="1">
              <a:spcBef>
                <a:spcPts val="0"/>
              </a:spcBef>
              <a:spcAft>
                <a:spcPts val="0"/>
              </a:spcAft>
              <a:buNone/>
              <a:defRPr sz="900">
                <a:solidFill>
                  <a:schemeClr val="accent3"/>
                </a:solidFill>
                <a:latin typeface="Jost"/>
                <a:ea typeface="Jost"/>
                <a:cs typeface="Jost"/>
                <a:sym typeface="Jost"/>
              </a:defRPr>
            </a:lvl2pPr>
            <a:lvl3pPr lvl="2">
              <a:spcBef>
                <a:spcPts val="0"/>
              </a:spcBef>
              <a:spcAft>
                <a:spcPts val="0"/>
              </a:spcAft>
              <a:buNone/>
              <a:defRPr sz="900">
                <a:solidFill>
                  <a:schemeClr val="accent3"/>
                </a:solidFill>
                <a:latin typeface="Jost"/>
                <a:ea typeface="Jost"/>
                <a:cs typeface="Jost"/>
                <a:sym typeface="Jost"/>
              </a:defRPr>
            </a:lvl3pPr>
            <a:lvl4pPr lvl="3">
              <a:spcBef>
                <a:spcPts val="0"/>
              </a:spcBef>
              <a:spcAft>
                <a:spcPts val="0"/>
              </a:spcAft>
              <a:buNone/>
              <a:defRPr sz="900">
                <a:solidFill>
                  <a:schemeClr val="accent3"/>
                </a:solidFill>
                <a:latin typeface="Jost"/>
                <a:ea typeface="Jost"/>
                <a:cs typeface="Jost"/>
                <a:sym typeface="Jost"/>
              </a:defRPr>
            </a:lvl4pPr>
            <a:lvl5pPr lvl="4">
              <a:spcBef>
                <a:spcPts val="0"/>
              </a:spcBef>
              <a:spcAft>
                <a:spcPts val="0"/>
              </a:spcAft>
              <a:buNone/>
              <a:defRPr sz="900">
                <a:solidFill>
                  <a:schemeClr val="accent3"/>
                </a:solidFill>
                <a:latin typeface="Jost"/>
                <a:ea typeface="Jost"/>
                <a:cs typeface="Jost"/>
                <a:sym typeface="Jost"/>
              </a:defRPr>
            </a:lvl5pPr>
            <a:lvl6pPr lvl="5">
              <a:spcBef>
                <a:spcPts val="0"/>
              </a:spcBef>
              <a:spcAft>
                <a:spcPts val="0"/>
              </a:spcAft>
              <a:buNone/>
              <a:defRPr sz="900">
                <a:solidFill>
                  <a:schemeClr val="accent3"/>
                </a:solidFill>
                <a:latin typeface="Jost"/>
                <a:ea typeface="Jost"/>
                <a:cs typeface="Jost"/>
                <a:sym typeface="Jost"/>
              </a:defRPr>
            </a:lvl6pPr>
            <a:lvl7pPr lvl="6">
              <a:spcBef>
                <a:spcPts val="0"/>
              </a:spcBef>
              <a:spcAft>
                <a:spcPts val="0"/>
              </a:spcAft>
              <a:buNone/>
              <a:defRPr sz="900">
                <a:solidFill>
                  <a:schemeClr val="accent3"/>
                </a:solidFill>
                <a:latin typeface="Jost"/>
                <a:ea typeface="Jost"/>
                <a:cs typeface="Jost"/>
                <a:sym typeface="Jost"/>
              </a:defRPr>
            </a:lvl7pPr>
            <a:lvl8pPr lvl="7">
              <a:spcBef>
                <a:spcPts val="0"/>
              </a:spcBef>
              <a:spcAft>
                <a:spcPts val="0"/>
              </a:spcAft>
              <a:buNone/>
              <a:defRPr sz="900">
                <a:solidFill>
                  <a:schemeClr val="accent3"/>
                </a:solidFill>
                <a:latin typeface="Jost"/>
                <a:ea typeface="Jost"/>
                <a:cs typeface="Jost"/>
                <a:sym typeface="Jost"/>
              </a:defRPr>
            </a:lvl8pPr>
            <a:lvl9pPr lvl="8">
              <a:spcBef>
                <a:spcPts val="0"/>
              </a:spcBef>
              <a:spcAft>
                <a:spcPts val="0"/>
              </a:spcAft>
              <a:buNone/>
              <a:defRPr sz="900">
                <a:solidFill>
                  <a:schemeClr val="accent3"/>
                </a:solidFill>
                <a:latin typeface="Jost"/>
                <a:ea typeface="Jost"/>
                <a:cs typeface="Jost"/>
                <a:sym typeface="Jost"/>
              </a:defRPr>
            </a:lvl9pPr>
          </a:lstStyle>
          <a:p/>
        </p:txBody>
      </p:sp>
      <p:sp>
        <p:nvSpPr>
          <p:cNvPr id="288" name="Google Shape;288;p23"/>
          <p:cNvSpPr txBox="1"/>
          <p:nvPr>
            <p:ph idx="18" type="subTitle"/>
          </p:nvPr>
        </p:nvSpPr>
        <p:spPr>
          <a:xfrm>
            <a:off x="7006613" y="4077075"/>
            <a:ext cx="1693800" cy="219000"/>
          </a:xfrm>
          <a:prstGeom prst="rect">
            <a:avLst/>
          </a:prstGeom>
        </p:spPr>
        <p:txBody>
          <a:bodyPr anchorCtr="0" anchor="b" bIns="0" lIns="0" spcFirstLastPara="1" rIns="0" wrap="square" tIns="0">
            <a:noAutofit/>
          </a:bodyPr>
          <a:lstStyle>
            <a:lvl1pPr lvl="0">
              <a:spcBef>
                <a:spcPts val="0"/>
              </a:spcBef>
              <a:spcAft>
                <a:spcPts val="0"/>
              </a:spcAft>
              <a:buNone/>
              <a:defRPr sz="1200">
                <a:latin typeface="Jost"/>
                <a:ea typeface="Jost"/>
                <a:cs typeface="Jost"/>
                <a:sym typeface="Jost"/>
              </a:defRPr>
            </a:lvl1pPr>
            <a:lvl2pPr lvl="1">
              <a:spcBef>
                <a:spcPts val="0"/>
              </a:spcBef>
              <a:spcAft>
                <a:spcPts val="0"/>
              </a:spcAft>
              <a:buNone/>
              <a:defRPr sz="1200">
                <a:latin typeface="Jost"/>
                <a:ea typeface="Jost"/>
                <a:cs typeface="Jost"/>
                <a:sym typeface="Jost"/>
              </a:defRPr>
            </a:lvl2pPr>
            <a:lvl3pPr lvl="2">
              <a:spcBef>
                <a:spcPts val="0"/>
              </a:spcBef>
              <a:spcAft>
                <a:spcPts val="0"/>
              </a:spcAft>
              <a:buNone/>
              <a:defRPr sz="1200">
                <a:latin typeface="Jost"/>
                <a:ea typeface="Jost"/>
                <a:cs typeface="Jost"/>
                <a:sym typeface="Jost"/>
              </a:defRPr>
            </a:lvl3pPr>
            <a:lvl4pPr lvl="3">
              <a:spcBef>
                <a:spcPts val="0"/>
              </a:spcBef>
              <a:spcAft>
                <a:spcPts val="0"/>
              </a:spcAft>
              <a:buNone/>
              <a:defRPr sz="1200">
                <a:latin typeface="Jost"/>
                <a:ea typeface="Jost"/>
                <a:cs typeface="Jost"/>
                <a:sym typeface="Jost"/>
              </a:defRPr>
            </a:lvl4pPr>
            <a:lvl5pPr lvl="4">
              <a:spcBef>
                <a:spcPts val="0"/>
              </a:spcBef>
              <a:spcAft>
                <a:spcPts val="0"/>
              </a:spcAft>
              <a:buNone/>
              <a:defRPr sz="1200">
                <a:latin typeface="Jost"/>
                <a:ea typeface="Jost"/>
                <a:cs typeface="Jost"/>
                <a:sym typeface="Jost"/>
              </a:defRPr>
            </a:lvl5pPr>
            <a:lvl6pPr lvl="5">
              <a:spcBef>
                <a:spcPts val="0"/>
              </a:spcBef>
              <a:spcAft>
                <a:spcPts val="0"/>
              </a:spcAft>
              <a:buNone/>
              <a:defRPr sz="1200">
                <a:latin typeface="Jost"/>
                <a:ea typeface="Jost"/>
                <a:cs typeface="Jost"/>
                <a:sym typeface="Jost"/>
              </a:defRPr>
            </a:lvl6pPr>
            <a:lvl7pPr lvl="6">
              <a:spcBef>
                <a:spcPts val="0"/>
              </a:spcBef>
              <a:spcAft>
                <a:spcPts val="0"/>
              </a:spcAft>
              <a:buNone/>
              <a:defRPr sz="1200">
                <a:latin typeface="Jost"/>
                <a:ea typeface="Jost"/>
                <a:cs typeface="Jost"/>
                <a:sym typeface="Jost"/>
              </a:defRPr>
            </a:lvl7pPr>
            <a:lvl8pPr lvl="7">
              <a:spcBef>
                <a:spcPts val="0"/>
              </a:spcBef>
              <a:spcAft>
                <a:spcPts val="0"/>
              </a:spcAft>
              <a:buNone/>
              <a:defRPr sz="1200">
                <a:latin typeface="Jost"/>
                <a:ea typeface="Jost"/>
                <a:cs typeface="Jost"/>
                <a:sym typeface="Jost"/>
              </a:defRPr>
            </a:lvl8pPr>
            <a:lvl9pPr lvl="8">
              <a:spcBef>
                <a:spcPts val="0"/>
              </a:spcBef>
              <a:spcAft>
                <a:spcPts val="0"/>
              </a:spcAft>
              <a:buNone/>
              <a:defRPr sz="1200">
                <a:latin typeface="Jost"/>
                <a:ea typeface="Jost"/>
                <a:cs typeface="Jost"/>
                <a:sym typeface="Jost"/>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etrics display 2">
  <p:cSld name="CUSTOM_8_1_1_1_1_1_1_1_1_1_1_1_1_1_1_1_1_1_1_1_1_1_1_1_1_1_1_1_1_1_1_1_1_1_1_2">
    <p:spTree>
      <p:nvGrpSpPr>
        <p:cNvPr id="289" name="Shape 289"/>
        <p:cNvGrpSpPr/>
        <p:nvPr/>
      </p:nvGrpSpPr>
      <p:grpSpPr>
        <a:xfrm>
          <a:off x="0" y="0"/>
          <a:ext cx="0" cy="0"/>
          <a:chOff x="0" y="0"/>
          <a:chExt cx="0" cy="0"/>
        </a:xfrm>
      </p:grpSpPr>
      <p:sp>
        <p:nvSpPr>
          <p:cNvPr id="290" name="Google Shape;290;p24"/>
          <p:cNvSpPr/>
          <p:nvPr/>
        </p:nvSpPr>
        <p:spPr>
          <a:xfrm rot="-5400000">
            <a:off x="0" y="816600"/>
            <a:ext cx="4326900" cy="4326900"/>
          </a:xfrm>
          <a:prstGeom prst="rect">
            <a:avLst/>
          </a:prstGeom>
          <a:gradFill>
            <a:gsLst>
              <a:gs pos="0">
                <a:schemeClr val="lt2"/>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291" name="Google Shape;291;p24"/>
          <p:cNvSpPr/>
          <p:nvPr/>
        </p:nvSpPr>
        <p:spPr>
          <a:xfrm rot="5400000">
            <a:off x="4817100" y="0"/>
            <a:ext cx="4326900" cy="4326900"/>
          </a:xfrm>
          <a:prstGeom prst="rect">
            <a:avLst/>
          </a:prstGeom>
          <a:gradFill>
            <a:gsLst>
              <a:gs pos="0">
                <a:schemeClr val="accent5"/>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292" name="Google Shape;292;p24"/>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293" name="Google Shape;293;p24"/>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294" name="Google Shape;294;p24"/>
          <p:cNvSpPr txBox="1"/>
          <p:nvPr>
            <p:ph idx="3" type="title"/>
          </p:nvPr>
        </p:nvSpPr>
        <p:spPr>
          <a:xfrm>
            <a:off x="228600" y="457200"/>
            <a:ext cx="4160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295" name="Google Shape;295;p24"/>
          <p:cNvSpPr txBox="1"/>
          <p:nvPr>
            <p:ph idx="1" type="subTitle"/>
          </p:nvPr>
        </p:nvSpPr>
        <p:spPr>
          <a:xfrm>
            <a:off x="3238050" y="1804700"/>
            <a:ext cx="2667900" cy="533100"/>
          </a:xfrm>
          <a:prstGeom prst="rect">
            <a:avLst/>
          </a:prstGeom>
        </p:spPr>
        <p:txBody>
          <a:bodyPr anchorCtr="0" anchor="ctr" bIns="0" lIns="0" spcFirstLastPara="1" rIns="0" wrap="square" tIns="0">
            <a:noAutofit/>
          </a:bodyPr>
          <a:lstStyle>
            <a:lvl1pPr lvl="0" algn="ctr">
              <a:lnSpc>
                <a:spcPct val="95000"/>
              </a:lnSpc>
              <a:spcBef>
                <a:spcPts val="0"/>
              </a:spcBef>
              <a:spcAft>
                <a:spcPts val="0"/>
              </a:spcAft>
              <a:buNone/>
              <a:defRPr/>
            </a:lvl1pPr>
            <a:lvl2pPr lvl="1" algn="ctr">
              <a:lnSpc>
                <a:spcPct val="95000"/>
              </a:lnSpc>
              <a:spcBef>
                <a:spcPts val="0"/>
              </a:spcBef>
              <a:spcAft>
                <a:spcPts val="0"/>
              </a:spcAft>
              <a:buNone/>
              <a:defRPr/>
            </a:lvl2pPr>
            <a:lvl3pPr lvl="2" algn="ctr">
              <a:lnSpc>
                <a:spcPct val="95000"/>
              </a:lnSpc>
              <a:spcBef>
                <a:spcPts val="0"/>
              </a:spcBef>
              <a:spcAft>
                <a:spcPts val="0"/>
              </a:spcAft>
              <a:buNone/>
              <a:defRPr/>
            </a:lvl3pPr>
            <a:lvl4pPr lvl="3" algn="ctr">
              <a:lnSpc>
                <a:spcPct val="95000"/>
              </a:lnSpc>
              <a:spcBef>
                <a:spcPts val="0"/>
              </a:spcBef>
              <a:spcAft>
                <a:spcPts val="0"/>
              </a:spcAft>
              <a:buNone/>
              <a:defRPr/>
            </a:lvl4pPr>
            <a:lvl5pPr lvl="4" algn="ctr">
              <a:lnSpc>
                <a:spcPct val="95000"/>
              </a:lnSpc>
              <a:spcBef>
                <a:spcPts val="0"/>
              </a:spcBef>
              <a:spcAft>
                <a:spcPts val="0"/>
              </a:spcAft>
              <a:buNone/>
              <a:defRPr/>
            </a:lvl5pPr>
            <a:lvl6pPr lvl="5" algn="ctr">
              <a:lnSpc>
                <a:spcPct val="95000"/>
              </a:lnSpc>
              <a:spcBef>
                <a:spcPts val="0"/>
              </a:spcBef>
              <a:spcAft>
                <a:spcPts val="0"/>
              </a:spcAft>
              <a:buNone/>
              <a:defRPr/>
            </a:lvl6pPr>
            <a:lvl7pPr lvl="6" algn="ctr">
              <a:lnSpc>
                <a:spcPct val="95000"/>
              </a:lnSpc>
              <a:spcBef>
                <a:spcPts val="0"/>
              </a:spcBef>
              <a:spcAft>
                <a:spcPts val="0"/>
              </a:spcAft>
              <a:buNone/>
              <a:defRPr/>
            </a:lvl7pPr>
            <a:lvl8pPr lvl="7" algn="ctr">
              <a:lnSpc>
                <a:spcPct val="95000"/>
              </a:lnSpc>
              <a:spcBef>
                <a:spcPts val="0"/>
              </a:spcBef>
              <a:spcAft>
                <a:spcPts val="0"/>
              </a:spcAft>
              <a:buNone/>
              <a:defRPr/>
            </a:lvl8pPr>
            <a:lvl9pPr lvl="8" algn="ctr">
              <a:lnSpc>
                <a:spcPct val="95000"/>
              </a:lnSpc>
              <a:spcBef>
                <a:spcPts val="0"/>
              </a:spcBef>
              <a:spcAft>
                <a:spcPts val="0"/>
              </a:spcAft>
              <a:buNone/>
              <a:defRPr/>
            </a:lvl9pPr>
          </a:lstStyle>
          <a:p/>
        </p:txBody>
      </p:sp>
      <p:sp>
        <p:nvSpPr>
          <p:cNvPr id="296" name="Google Shape;296;p24"/>
          <p:cNvSpPr txBox="1"/>
          <p:nvPr>
            <p:ph idx="4" type="subTitle"/>
          </p:nvPr>
        </p:nvSpPr>
        <p:spPr>
          <a:xfrm>
            <a:off x="4056600" y="2688550"/>
            <a:ext cx="1124700" cy="533100"/>
          </a:xfrm>
          <a:prstGeom prst="rect">
            <a:avLst/>
          </a:prstGeom>
        </p:spPr>
        <p:txBody>
          <a:bodyPr anchorCtr="0" anchor="ctr" bIns="0" lIns="0" spcFirstLastPara="1" rIns="0" wrap="square" tIns="0">
            <a:noAutofit/>
          </a:bodyPr>
          <a:lstStyle>
            <a:lvl1pPr lvl="0" algn="ctr">
              <a:lnSpc>
                <a:spcPct val="95000"/>
              </a:lnSpc>
              <a:spcBef>
                <a:spcPts val="0"/>
              </a:spcBef>
              <a:spcAft>
                <a:spcPts val="0"/>
              </a:spcAft>
              <a:buNone/>
              <a:defRPr sz="3000">
                <a:solidFill>
                  <a:schemeClr val="dk2"/>
                </a:solidFill>
              </a:defRPr>
            </a:lvl1pPr>
            <a:lvl2pPr lvl="1" algn="ctr">
              <a:lnSpc>
                <a:spcPct val="95000"/>
              </a:lnSpc>
              <a:spcBef>
                <a:spcPts val="0"/>
              </a:spcBef>
              <a:spcAft>
                <a:spcPts val="0"/>
              </a:spcAft>
              <a:buNone/>
              <a:defRPr sz="3000">
                <a:solidFill>
                  <a:schemeClr val="dk2"/>
                </a:solidFill>
              </a:defRPr>
            </a:lvl2pPr>
            <a:lvl3pPr lvl="2" algn="ctr">
              <a:lnSpc>
                <a:spcPct val="95000"/>
              </a:lnSpc>
              <a:spcBef>
                <a:spcPts val="0"/>
              </a:spcBef>
              <a:spcAft>
                <a:spcPts val="0"/>
              </a:spcAft>
              <a:buNone/>
              <a:defRPr sz="3000">
                <a:solidFill>
                  <a:schemeClr val="dk2"/>
                </a:solidFill>
              </a:defRPr>
            </a:lvl3pPr>
            <a:lvl4pPr lvl="3" algn="ctr">
              <a:lnSpc>
                <a:spcPct val="95000"/>
              </a:lnSpc>
              <a:spcBef>
                <a:spcPts val="0"/>
              </a:spcBef>
              <a:spcAft>
                <a:spcPts val="0"/>
              </a:spcAft>
              <a:buNone/>
              <a:defRPr sz="3000">
                <a:solidFill>
                  <a:schemeClr val="dk2"/>
                </a:solidFill>
              </a:defRPr>
            </a:lvl4pPr>
            <a:lvl5pPr lvl="4" algn="ctr">
              <a:lnSpc>
                <a:spcPct val="95000"/>
              </a:lnSpc>
              <a:spcBef>
                <a:spcPts val="0"/>
              </a:spcBef>
              <a:spcAft>
                <a:spcPts val="0"/>
              </a:spcAft>
              <a:buNone/>
              <a:defRPr sz="3000">
                <a:solidFill>
                  <a:schemeClr val="dk2"/>
                </a:solidFill>
              </a:defRPr>
            </a:lvl5pPr>
            <a:lvl6pPr lvl="5" algn="ctr">
              <a:lnSpc>
                <a:spcPct val="95000"/>
              </a:lnSpc>
              <a:spcBef>
                <a:spcPts val="0"/>
              </a:spcBef>
              <a:spcAft>
                <a:spcPts val="0"/>
              </a:spcAft>
              <a:buNone/>
              <a:defRPr sz="3000">
                <a:solidFill>
                  <a:schemeClr val="dk2"/>
                </a:solidFill>
              </a:defRPr>
            </a:lvl6pPr>
            <a:lvl7pPr lvl="6" algn="ctr">
              <a:lnSpc>
                <a:spcPct val="95000"/>
              </a:lnSpc>
              <a:spcBef>
                <a:spcPts val="0"/>
              </a:spcBef>
              <a:spcAft>
                <a:spcPts val="0"/>
              </a:spcAft>
              <a:buNone/>
              <a:defRPr sz="3000">
                <a:solidFill>
                  <a:schemeClr val="dk2"/>
                </a:solidFill>
              </a:defRPr>
            </a:lvl7pPr>
            <a:lvl8pPr lvl="7" algn="ctr">
              <a:lnSpc>
                <a:spcPct val="95000"/>
              </a:lnSpc>
              <a:spcBef>
                <a:spcPts val="0"/>
              </a:spcBef>
              <a:spcAft>
                <a:spcPts val="0"/>
              </a:spcAft>
              <a:buNone/>
              <a:defRPr sz="3000">
                <a:solidFill>
                  <a:schemeClr val="dk2"/>
                </a:solidFill>
              </a:defRPr>
            </a:lvl8pPr>
            <a:lvl9pPr lvl="8" algn="ctr">
              <a:lnSpc>
                <a:spcPct val="95000"/>
              </a:lnSpc>
              <a:spcBef>
                <a:spcPts val="0"/>
              </a:spcBef>
              <a:spcAft>
                <a:spcPts val="0"/>
              </a:spcAft>
              <a:buNone/>
              <a:defRPr sz="3000">
                <a:solidFill>
                  <a:schemeClr val="dk2"/>
                </a:solidFill>
              </a:defRPr>
            </a:lvl9pPr>
          </a:lstStyle>
          <a:p/>
        </p:txBody>
      </p:sp>
      <p:sp>
        <p:nvSpPr>
          <p:cNvPr id="297" name="Google Shape;297;p24"/>
          <p:cNvSpPr txBox="1"/>
          <p:nvPr>
            <p:ph idx="5" type="subTitle"/>
          </p:nvPr>
        </p:nvSpPr>
        <p:spPr>
          <a:xfrm>
            <a:off x="3457950" y="2233425"/>
            <a:ext cx="2228100" cy="533100"/>
          </a:xfrm>
          <a:prstGeom prst="rect">
            <a:avLst/>
          </a:prstGeom>
        </p:spPr>
        <p:txBody>
          <a:bodyPr anchorCtr="0" anchor="ctr" bIns="0" lIns="0" spcFirstLastPara="1" rIns="0" wrap="square" tIns="0">
            <a:noAutofit/>
          </a:bodyPr>
          <a:lstStyle>
            <a:lvl1pPr lvl="0" algn="ctr">
              <a:lnSpc>
                <a:spcPct val="95000"/>
              </a:lnSpc>
              <a:spcBef>
                <a:spcPts val="0"/>
              </a:spcBef>
              <a:spcAft>
                <a:spcPts val="0"/>
              </a:spcAft>
              <a:buNone/>
              <a:defRPr sz="1000"/>
            </a:lvl1pPr>
            <a:lvl2pPr lvl="1" algn="ctr">
              <a:lnSpc>
                <a:spcPct val="95000"/>
              </a:lnSpc>
              <a:spcBef>
                <a:spcPts val="0"/>
              </a:spcBef>
              <a:spcAft>
                <a:spcPts val="0"/>
              </a:spcAft>
              <a:buNone/>
              <a:defRPr sz="1000"/>
            </a:lvl2pPr>
            <a:lvl3pPr lvl="2" algn="ctr">
              <a:lnSpc>
                <a:spcPct val="95000"/>
              </a:lnSpc>
              <a:spcBef>
                <a:spcPts val="0"/>
              </a:spcBef>
              <a:spcAft>
                <a:spcPts val="0"/>
              </a:spcAft>
              <a:buNone/>
              <a:defRPr sz="1000"/>
            </a:lvl3pPr>
            <a:lvl4pPr lvl="3" algn="ctr">
              <a:lnSpc>
                <a:spcPct val="95000"/>
              </a:lnSpc>
              <a:spcBef>
                <a:spcPts val="0"/>
              </a:spcBef>
              <a:spcAft>
                <a:spcPts val="0"/>
              </a:spcAft>
              <a:buNone/>
              <a:defRPr sz="1000"/>
            </a:lvl4pPr>
            <a:lvl5pPr lvl="4" algn="ctr">
              <a:lnSpc>
                <a:spcPct val="95000"/>
              </a:lnSpc>
              <a:spcBef>
                <a:spcPts val="0"/>
              </a:spcBef>
              <a:spcAft>
                <a:spcPts val="0"/>
              </a:spcAft>
              <a:buNone/>
              <a:defRPr sz="1000"/>
            </a:lvl5pPr>
            <a:lvl6pPr lvl="5" algn="ctr">
              <a:lnSpc>
                <a:spcPct val="95000"/>
              </a:lnSpc>
              <a:spcBef>
                <a:spcPts val="0"/>
              </a:spcBef>
              <a:spcAft>
                <a:spcPts val="0"/>
              </a:spcAft>
              <a:buNone/>
              <a:defRPr sz="1000"/>
            </a:lvl6pPr>
            <a:lvl7pPr lvl="6" algn="ctr">
              <a:lnSpc>
                <a:spcPct val="95000"/>
              </a:lnSpc>
              <a:spcBef>
                <a:spcPts val="0"/>
              </a:spcBef>
              <a:spcAft>
                <a:spcPts val="0"/>
              </a:spcAft>
              <a:buNone/>
              <a:defRPr sz="1000"/>
            </a:lvl7pPr>
            <a:lvl8pPr lvl="7" algn="ctr">
              <a:lnSpc>
                <a:spcPct val="95000"/>
              </a:lnSpc>
              <a:spcBef>
                <a:spcPts val="0"/>
              </a:spcBef>
              <a:spcAft>
                <a:spcPts val="0"/>
              </a:spcAft>
              <a:buNone/>
              <a:defRPr sz="1000"/>
            </a:lvl8pPr>
            <a:lvl9pPr lvl="8" algn="ctr">
              <a:lnSpc>
                <a:spcPct val="95000"/>
              </a:lnSpc>
              <a:spcBef>
                <a:spcPts val="0"/>
              </a:spcBef>
              <a:spcAft>
                <a:spcPts val="0"/>
              </a:spcAft>
              <a:buNone/>
              <a:defRPr sz="1000"/>
            </a:lvl9pPr>
          </a:lstStyle>
          <a:p/>
        </p:txBody>
      </p:sp>
      <p:sp>
        <p:nvSpPr>
          <p:cNvPr id="298" name="Google Shape;298;p24"/>
          <p:cNvSpPr txBox="1"/>
          <p:nvPr>
            <p:ph idx="6" type="subTitle"/>
          </p:nvPr>
        </p:nvSpPr>
        <p:spPr>
          <a:xfrm>
            <a:off x="803225" y="1817900"/>
            <a:ext cx="2667900" cy="533100"/>
          </a:xfrm>
          <a:prstGeom prst="rect">
            <a:avLst/>
          </a:prstGeom>
        </p:spPr>
        <p:txBody>
          <a:bodyPr anchorCtr="0" anchor="ctr" bIns="0" lIns="0" spcFirstLastPara="1" rIns="0" wrap="square" tIns="0">
            <a:noAutofit/>
          </a:bodyPr>
          <a:lstStyle>
            <a:lvl1pPr lvl="0" algn="ctr">
              <a:lnSpc>
                <a:spcPct val="95000"/>
              </a:lnSpc>
              <a:spcBef>
                <a:spcPts val="0"/>
              </a:spcBef>
              <a:spcAft>
                <a:spcPts val="0"/>
              </a:spcAft>
              <a:buNone/>
              <a:defRPr/>
            </a:lvl1pPr>
            <a:lvl2pPr lvl="1" algn="ctr">
              <a:lnSpc>
                <a:spcPct val="95000"/>
              </a:lnSpc>
              <a:spcBef>
                <a:spcPts val="0"/>
              </a:spcBef>
              <a:spcAft>
                <a:spcPts val="0"/>
              </a:spcAft>
              <a:buNone/>
              <a:defRPr/>
            </a:lvl2pPr>
            <a:lvl3pPr lvl="2" algn="ctr">
              <a:lnSpc>
                <a:spcPct val="95000"/>
              </a:lnSpc>
              <a:spcBef>
                <a:spcPts val="0"/>
              </a:spcBef>
              <a:spcAft>
                <a:spcPts val="0"/>
              </a:spcAft>
              <a:buNone/>
              <a:defRPr/>
            </a:lvl3pPr>
            <a:lvl4pPr lvl="3" algn="ctr">
              <a:lnSpc>
                <a:spcPct val="95000"/>
              </a:lnSpc>
              <a:spcBef>
                <a:spcPts val="0"/>
              </a:spcBef>
              <a:spcAft>
                <a:spcPts val="0"/>
              </a:spcAft>
              <a:buNone/>
              <a:defRPr/>
            </a:lvl4pPr>
            <a:lvl5pPr lvl="4" algn="ctr">
              <a:lnSpc>
                <a:spcPct val="95000"/>
              </a:lnSpc>
              <a:spcBef>
                <a:spcPts val="0"/>
              </a:spcBef>
              <a:spcAft>
                <a:spcPts val="0"/>
              </a:spcAft>
              <a:buNone/>
              <a:defRPr/>
            </a:lvl5pPr>
            <a:lvl6pPr lvl="5" algn="ctr">
              <a:lnSpc>
                <a:spcPct val="95000"/>
              </a:lnSpc>
              <a:spcBef>
                <a:spcPts val="0"/>
              </a:spcBef>
              <a:spcAft>
                <a:spcPts val="0"/>
              </a:spcAft>
              <a:buNone/>
              <a:defRPr/>
            </a:lvl6pPr>
            <a:lvl7pPr lvl="6" algn="ctr">
              <a:lnSpc>
                <a:spcPct val="95000"/>
              </a:lnSpc>
              <a:spcBef>
                <a:spcPts val="0"/>
              </a:spcBef>
              <a:spcAft>
                <a:spcPts val="0"/>
              </a:spcAft>
              <a:buNone/>
              <a:defRPr/>
            </a:lvl7pPr>
            <a:lvl8pPr lvl="7" algn="ctr">
              <a:lnSpc>
                <a:spcPct val="95000"/>
              </a:lnSpc>
              <a:spcBef>
                <a:spcPts val="0"/>
              </a:spcBef>
              <a:spcAft>
                <a:spcPts val="0"/>
              </a:spcAft>
              <a:buNone/>
              <a:defRPr/>
            </a:lvl8pPr>
            <a:lvl9pPr lvl="8" algn="ctr">
              <a:lnSpc>
                <a:spcPct val="95000"/>
              </a:lnSpc>
              <a:spcBef>
                <a:spcPts val="0"/>
              </a:spcBef>
              <a:spcAft>
                <a:spcPts val="0"/>
              </a:spcAft>
              <a:buNone/>
              <a:defRPr/>
            </a:lvl9pPr>
          </a:lstStyle>
          <a:p/>
        </p:txBody>
      </p:sp>
      <p:sp>
        <p:nvSpPr>
          <p:cNvPr id="299" name="Google Shape;299;p24"/>
          <p:cNvSpPr txBox="1"/>
          <p:nvPr>
            <p:ph idx="7" type="subTitle"/>
          </p:nvPr>
        </p:nvSpPr>
        <p:spPr>
          <a:xfrm>
            <a:off x="1621775" y="2701750"/>
            <a:ext cx="1124700" cy="533100"/>
          </a:xfrm>
          <a:prstGeom prst="rect">
            <a:avLst/>
          </a:prstGeom>
        </p:spPr>
        <p:txBody>
          <a:bodyPr anchorCtr="0" anchor="ctr" bIns="0" lIns="0" spcFirstLastPara="1" rIns="0" wrap="square" tIns="0">
            <a:noAutofit/>
          </a:bodyPr>
          <a:lstStyle>
            <a:lvl1pPr lvl="0" algn="ctr">
              <a:lnSpc>
                <a:spcPct val="95000"/>
              </a:lnSpc>
              <a:spcBef>
                <a:spcPts val="0"/>
              </a:spcBef>
              <a:spcAft>
                <a:spcPts val="0"/>
              </a:spcAft>
              <a:buNone/>
              <a:defRPr sz="3000">
                <a:solidFill>
                  <a:schemeClr val="dk2"/>
                </a:solidFill>
              </a:defRPr>
            </a:lvl1pPr>
            <a:lvl2pPr lvl="1" algn="ctr">
              <a:lnSpc>
                <a:spcPct val="95000"/>
              </a:lnSpc>
              <a:spcBef>
                <a:spcPts val="0"/>
              </a:spcBef>
              <a:spcAft>
                <a:spcPts val="0"/>
              </a:spcAft>
              <a:buNone/>
              <a:defRPr sz="3000">
                <a:solidFill>
                  <a:schemeClr val="dk2"/>
                </a:solidFill>
              </a:defRPr>
            </a:lvl2pPr>
            <a:lvl3pPr lvl="2" algn="ctr">
              <a:lnSpc>
                <a:spcPct val="95000"/>
              </a:lnSpc>
              <a:spcBef>
                <a:spcPts val="0"/>
              </a:spcBef>
              <a:spcAft>
                <a:spcPts val="0"/>
              </a:spcAft>
              <a:buNone/>
              <a:defRPr sz="3000">
                <a:solidFill>
                  <a:schemeClr val="dk2"/>
                </a:solidFill>
              </a:defRPr>
            </a:lvl3pPr>
            <a:lvl4pPr lvl="3" algn="ctr">
              <a:lnSpc>
                <a:spcPct val="95000"/>
              </a:lnSpc>
              <a:spcBef>
                <a:spcPts val="0"/>
              </a:spcBef>
              <a:spcAft>
                <a:spcPts val="0"/>
              </a:spcAft>
              <a:buNone/>
              <a:defRPr sz="3000">
                <a:solidFill>
                  <a:schemeClr val="dk2"/>
                </a:solidFill>
              </a:defRPr>
            </a:lvl4pPr>
            <a:lvl5pPr lvl="4" algn="ctr">
              <a:lnSpc>
                <a:spcPct val="95000"/>
              </a:lnSpc>
              <a:spcBef>
                <a:spcPts val="0"/>
              </a:spcBef>
              <a:spcAft>
                <a:spcPts val="0"/>
              </a:spcAft>
              <a:buNone/>
              <a:defRPr sz="3000">
                <a:solidFill>
                  <a:schemeClr val="dk2"/>
                </a:solidFill>
              </a:defRPr>
            </a:lvl5pPr>
            <a:lvl6pPr lvl="5" algn="ctr">
              <a:lnSpc>
                <a:spcPct val="95000"/>
              </a:lnSpc>
              <a:spcBef>
                <a:spcPts val="0"/>
              </a:spcBef>
              <a:spcAft>
                <a:spcPts val="0"/>
              </a:spcAft>
              <a:buNone/>
              <a:defRPr sz="3000">
                <a:solidFill>
                  <a:schemeClr val="dk2"/>
                </a:solidFill>
              </a:defRPr>
            </a:lvl6pPr>
            <a:lvl7pPr lvl="6" algn="ctr">
              <a:lnSpc>
                <a:spcPct val="95000"/>
              </a:lnSpc>
              <a:spcBef>
                <a:spcPts val="0"/>
              </a:spcBef>
              <a:spcAft>
                <a:spcPts val="0"/>
              </a:spcAft>
              <a:buNone/>
              <a:defRPr sz="3000">
                <a:solidFill>
                  <a:schemeClr val="dk2"/>
                </a:solidFill>
              </a:defRPr>
            </a:lvl7pPr>
            <a:lvl8pPr lvl="7" algn="ctr">
              <a:lnSpc>
                <a:spcPct val="95000"/>
              </a:lnSpc>
              <a:spcBef>
                <a:spcPts val="0"/>
              </a:spcBef>
              <a:spcAft>
                <a:spcPts val="0"/>
              </a:spcAft>
              <a:buNone/>
              <a:defRPr sz="3000">
                <a:solidFill>
                  <a:schemeClr val="dk2"/>
                </a:solidFill>
              </a:defRPr>
            </a:lvl8pPr>
            <a:lvl9pPr lvl="8" algn="ctr">
              <a:lnSpc>
                <a:spcPct val="95000"/>
              </a:lnSpc>
              <a:spcBef>
                <a:spcPts val="0"/>
              </a:spcBef>
              <a:spcAft>
                <a:spcPts val="0"/>
              </a:spcAft>
              <a:buNone/>
              <a:defRPr sz="3000">
                <a:solidFill>
                  <a:schemeClr val="dk2"/>
                </a:solidFill>
              </a:defRPr>
            </a:lvl9pPr>
          </a:lstStyle>
          <a:p/>
        </p:txBody>
      </p:sp>
      <p:sp>
        <p:nvSpPr>
          <p:cNvPr id="300" name="Google Shape;300;p24"/>
          <p:cNvSpPr txBox="1"/>
          <p:nvPr>
            <p:ph idx="8" type="subTitle"/>
          </p:nvPr>
        </p:nvSpPr>
        <p:spPr>
          <a:xfrm>
            <a:off x="1023125" y="2246625"/>
            <a:ext cx="2228100" cy="533100"/>
          </a:xfrm>
          <a:prstGeom prst="rect">
            <a:avLst/>
          </a:prstGeom>
        </p:spPr>
        <p:txBody>
          <a:bodyPr anchorCtr="0" anchor="ctr" bIns="0" lIns="0" spcFirstLastPara="1" rIns="0" wrap="square" tIns="0">
            <a:noAutofit/>
          </a:bodyPr>
          <a:lstStyle>
            <a:lvl1pPr lvl="0" algn="ctr">
              <a:lnSpc>
                <a:spcPct val="95000"/>
              </a:lnSpc>
              <a:spcBef>
                <a:spcPts val="0"/>
              </a:spcBef>
              <a:spcAft>
                <a:spcPts val="0"/>
              </a:spcAft>
              <a:buNone/>
              <a:defRPr sz="1000"/>
            </a:lvl1pPr>
            <a:lvl2pPr lvl="1" algn="ctr">
              <a:lnSpc>
                <a:spcPct val="95000"/>
              </a:lnSpc>
              <a:spcBef>
                <a:spcPts val="0"/>
              </a:spcBef>
              <a:spcAft>
                <a:spcPts val="0"/>
              </a:spcAft>
              <a:buNone/>
              <a:defRPr sz="1000"/>
            </a:lvl2pPr>
            <a:lvl3pPr lvl="2" algn="ctr">
              <a:lnSpc>
                <a:spcPct val="95000"/>
              </a:lnSpc>
              <a:spcBef>
                <a:spcPts val="0"/>
              </a:spcBef>
              <a:spcAft>
                <a:spcPts val="0"/>
              </a:spcAft>
              <a:buNone/>
              <a:defRPr sz="1000"/>
            </a:lvl3pPr>
            <a:lvl4pPr lvl="3" algn="ctr">
              <a:lnSpc>
                <a:spcPct val="95000"/>
              </a:lnSpc>
              <a:spcBef>
                <a:spcPts val="0"/>
              </a:spcBef>
              <a:spcAft>
                <a:spcPts val="0"/>
              </a:spcAft>
              <a:buNone/>
              <a:defRPr sz="1000"/>
            </a:lvl4pPr>
            <a:lvl5pPr lvl="4" algn="ctr">
              <a:lnSpc>
                <a:spcPct val="95000"/>
              </a:lnSpc>
              <a:spcBef>
                <a:spcPts val="0"/>
              </a:spcBef>
              <a:spcAft>
                <a:spcPts val="0"/>
              </a:spcAft>
              <a:buNone/>
              <a:defRPr sz="1000"/>
            </a:lvl5pPr>
            <a:lvl6pPr lvl="5" algn="ctr">
              <a:lnSpc>
                <a:spcPct val="95000"/>
              </a:lnSpc>
              <a:spcBef>
                <a:spcPts val="0"/>
              </a:spcBef>
              <a:spcAft>
                <a:spcPts val="0"/>
              </a:spcAft>
              <a:buNone/>
              <a:defRPr sz="1000"/>
            </a:lvl6pPr>
            <a:lvl7pPr lvl="6" algn="ctr">
              <a:lnSpc>
                <a:spcPct val="95000"/>
              </a:lnSpc>
              <a:spcBef>
                <a:spcPts val="0"/>
              </a:spcBef>
              <a:spcAft>
                <a:spcPts val="0"/>
              </a:spcAft>
              <a:buNone/>
              <a:defRPr sz="1000"/>
            </a:lvl7pPr>
            <a:lvl8pPr lvl="7" algn="ctr">
              <a:lnSpc>
                <a:spcPct val="95000"/>
              </a:lnSpc>
              <a:spcBef>
                <a:spcPts val="0"/>
              </a:spcBef>
              <a:spcAft>
                <a:spcPts val="0"/>
              </a:spcAft>
              <a:buNone/>
              <a:defRPr sz="1000"/>
            </a:lvl8pPr>
            <a:lvl9pPr lvl="8" algn="ctr">
              <a:lnSpc>
                <a:spcPct val="95000"/>
              </a:lnSpc>
              <a:spcBef>
                <a:spcPts val="0"/>
              </a:spcBef>
              <a:spcAft>
                <a:spcPts val="0"/>
              </a:spcAft>
              <a:buNone/>
              <a:defRPr sz="1000"/>
            </a:lvl9pPr>
          </a:lstStyle>
          <a:p/>
        </p:txBody>
      </p:sp>
      <p:sp>
        <p:nvSpPr>
          <p:cNvPr id="301" name="Google Shape;301;p24"/>
          <p:cNvSpPr txBox="1"/>
          <p:nvPr>
            <p:ph idx="9" type="subTitle"/>
          </p:nvPr>
        </p:nvSpPr>
        <p:spPr>
          <a:xfrm>
            <a:off x="5672875" y="1804700"/>
            <a:ext cx="2667900" cy="533100"/>
          </a:xfrm>
          <a:prstGeom prst="rect">
            <a:avLst/>
          </a:prstGeom>
        </p:spPr>
        <p:txBody>
          <a:bodyPr anchorCtr="0" anchor="ctr" bIns="0" lIns="0" spcFirstLastPara="1" rIns="0" wrap="square" tIns="0">
            <a:noAutofit/>
          </a:bodyPr>
          <a:lstStyle>
            <a:lvl1pPr lvl="0" algn="ctr">
              <a:lnSpc>
                <a:spcPct val="95000"/>
              </a:lnSpc>
              <a:spcBef>
                <a:spcPts val="0"/>
              </a:spcBef>
              <a:spcAft>
                <a:spcPts val="0"/>
              </a:spcAft>
              <a:buNone/>
              <a:defRPr/>
            </a:lvl1pPr>
            <a:lvl2pPr lvl="1" algn="ctr">
              <a:lnSpc>
                <a:spcPct val="95000"/>
              </a:lnSpc>
              <a:spcBef>
                <a:spcPts val="0"/>
              </a:spcBef>
              <a:spcAft>
                <a:spcPts val="0"/>
              </a:spcAft>
              <a:buNone/>
              <a:defRPr/>
            </a:lvl2pPr>
            <a:lvl3pPr lvl="2" algn="ctr">
              <a:lnSpc>
                <a:spcPct val="95000"/>
              </a:lnSpc>
              <a:spcBef>
                <a:spcPts val="0"/>
              </a:spcBef>
              <a:spcAft>
                <a:spcPts val="0"/>
              </a:spcAft>
              <a:buNone/>
              <a:defRPr/>
            </a:lvl3pPr>
            <a:lvl4pPr lvl="3" algn="ctr">
              <a:lnSpc>
                <a:spcPct val="95000"/>
              </a:lnSpc>
              <a:spcBef>
                <a:spcPts val="0"/>
              </a:spcBef>
              <a:spcAft>
                <a:spcPts val="0"/>
              </a:spcAft>
              <a:buNone/>
              <a:defRPr/>
            </a:lvl4pPr>
            <a:lvl5pPr lvl="4" algn="ctr">
              <a:lnSpc>
                <a:spcPct val="95000"/>
              </a:lnSpc>
              <a:spcBef>
                <a:spcPts val="0"/>
              </a:spcBef>
              <a:spcAft>
                <a:spcPts val="0"/>
              </a:spcAft>
              <a:buNone/>
              <a:defRPr/>
            </a:lvl5pPr>
            <a:lvl6pPr lvl="5" algn="ctr">
              <a:lnSpc>
                <a:spcPct val="95000"/>
              </a:lnSpc>
              <a:spcBef>
                <a:spcPts val="0"/>
              </a:spcBef>
              <a:spcAft>
                <a:spcPts val="0"/>
              </a:spcAft>
              <a:buNone/>
              <a:defRPr/>
            </a:lvl6pPr>
            <a:lvl7pPr lvl="6" algn="ctr">
              <a:lnSpc>
                <a:spcPct val="95000"/>
              </a:lnSpc>
              <a:spcBef>
                <a:spcPts val="0"/>
              </a:spcBef>
              <a:spcAft>
                <a:spcPts val="0"/>
              </a:spcAft>
              <a:buNone/>
              <a:defRPr/>
            </a:lvl7pPr>
            <a:lvl8pPr lvl="7" algn="ctr">
              <a:lnSpc>
                <a:spcPct val="95000"/>
              </a:lnSpc>
              <a:spcBef>
                <a:spcPts val="0"/>
              </a:spcBef>
              <a:spcAft>
                <a:spcPts val="0"/>
              </a:spcAft>
              <a:buNone/>
              <a:defRPr/>
            </a:lvl8pPr>
            <a:lvl9pPr lvl="8" algn="ctr">
              <a:lnSpc>
                <a:spcPct val="95000"/>
              </a:lnSpc>
              <a:spcBef>
                <a:spcPts val="0"/>
              </a:spcBef>
              <a:spcAft>
                <a:spcPts val="0"/>
              </a:spcAft>
              <a:buNone/>
              <a:defRPr/>
            </a:lvl9pPr>
          </a:lstStyle>
          <a:p/>
        </p:txBody>
      </p:sp>
      <p:sp>
        <p:nvSpPr>
          <p:cNvPr id="302" name="Google Shape;302;p24"/>
          <p:cNvSpPr txBox="1"/>
          <p:nvPr>
            <p:ph idx="13" type="subTitle"/>
          </p:nvPr>
        </p:nvSpPr>
        <p:spPr>
          <a:xfrm>
            <a:off x="6491425" y="2688550"/>
            <a:ext cx="1124700" cy="533100"/>
          </a:xfrm>
          <a:prstGeom prst="rect">
            <a:avLst/>
          </a:prstGeom>
        </p:spPr>
        <p:txBody>
          <a:bodyPr anchorCtr="0" anchor="ctr" bIns="0" lIns="0" spcFirstLastPara="1" rIns="0" wrap="square" tIns="0">
            <a:noAutofit/>
          </a:bodyPr>
          <a:lstStyle>
            <a:lvl1pPr lvl="0" algn="ctr">
              <a:lnSpc>
                <a:spcPct val="95000"/>
              </a:lnSpc>
              <a:spcBef>
                <a:spcPts val="0"/>
              </a:spcBef>
              <a:spcAft>
                <a:spcPts val="0"/>
              </a:spcAft>
              <a:buNone/>
              <a:defRPr sz="3000">
                <a:solidFill>
                  <a:schemeClr val="dk2"/>
                </a:solidFill>
              </a:defRPr>
            </a:lvl1pPr>
            <a:lvl2pPr lvl="1" algn="ctr">
              <a:lnSpc>
                <a:spcPct val="95000"/>
              </a:lnSpc>
              <a:spcBef>
                <a:spcPts val="0"/>
              </a:spcBef>
              <a:spcAft>
                <a:spcPts val="0"/>
              </a:spcAft>
              <a:buNone/>
              <a:defRPr sz="3000">
                <a:solidFill>
                  <a:schemeClr val="dk2"/>
                </a:solidFill>
              </a:defRPr>
            </a:lvl2pPr>
            <a:lvl3pPr lvl="2" algn="ctr">
              <a:lnSpc>
                <a:spcPct val="95000"/>
              </a:lnSpc>
              <a:spcBef>
                <a:spcPts val="0"/>
              </a:spcBef>
              <a:spcAft>
                <a:spcPts val="0"/>
              </a:spcAft>
              <a:buNone/>
              <a:defRPr sz="3000">
                <a:solidFill>
                  <a:schemeClr val="dk2"/>
                </a:solidFill>
              </a:defRPr>
            </a:lvl3pPr>
            <a:lvl4pPr lvl="3" algn="ctr">
              <a:lnSpc>
                <a:spcPct val="95000"/>
              </a:lnSpc>
              <a:spcBef>
                <a:spcPts val="0"/>
              </a:spcBef>
              <a:spcAft>
                <a:spcPts val="0"/>
              </a:spcAft>
              <a:buNone/>
              <a:defRPr sz="3000">
                <a:solidFill>
                  <a:schemeClr val="dk2"/>
                </a:solidFill>
              </a:defRPr>
            </a:lvl4pPr>
            <a:lvl5pPr lvl="4" algn="ctr">
              <a:lnSpc>
                <a:spcPct val="95000"/>
              </a:lnSpc>
              <a:spcBef>
                <a:spcPts val="0"/>
              </a:spcBef>
              <a:spcAft>
                <a:spcPts val="0"/>
              </a:spcAft>
              <a:buNone/>
              <a:defRPr sz="3000">
                <a:solidFill>
                  <a:schemeClr val="dk2"/>
                </a:solidFill>
              </a:defRPr>
            </a:lvl5pPr>
            <a:lvl6pPr lvl="5" algn="ctr">
              <a:lnSpc>
                <a:spcPct val="95000"/>
              </a:lnSpc>
              <a:spcBef>
                <a:spcPts val="0"/>
              </a:spcBef>
              <a:spcAft>
                <a:spcPts val="0"/>
              </a:spcAft>
              <a:buNone/>
              <a:defRPr sz="3000">
                <a:solidFill>
                  <a:schemeClr val="dk2"/>
                </a:solidFill>
              </a:defRPr>
            </a:lvl6pPr>
            <a:lvl7pPr lvl="6" algn="ctr">
              <a:lnSpc>
                <a:spcPct val="95000"/>
              </a:lnSpc>
              <a:spcBef>
                <a:spcPts val="0"/>
              </a:spcBef>
              <a:spcAft>
                <a:spcPts val="0"/>
              </a:spcAft>
              <a:buNone/>
              <a:defRPr sz="3000">
                <a:solidFill>
                  <a:schemeClr val="dk2"/>
                </a:solidFill>
              </a:defRPr>
            </a:lvl7pPr>
            <a:lvl8pPr lvl="7" algn="ctr">
              <a:lnSpc>
                <a:spcPct val="95000"/>
              </a:lnSpc>
              <a:spcBef>
                <a:spcPts val="0"/>
              </a:spcBef>
              <a:spcAft>
                <a:spcPts val="0"/>
              </a:spcAft>
              <a:buNone/>
              <a:defRPr sz="3000">
                <a:solidFill>
                  <a:schemeClr val="dk2"/>
                </a:solidFill>
              </a:defRPr>
            </a:lvl8pPr>
            <a:lvl9pPr lvl="8" algn="ctr">
              <a:lnSpc>
                <a:spcPct val="95000"/>
              </a:lnSpc>
              <a:spcBef>
                <a:spcPts val="0"/>
              </a:spcBef>
              <a:spcAft>
                <a:spcPts val="0"/>
              </a:spcAft>
              <a:buNone/>
              <a:defRPr sz="3000">
                <a:solidFill>
                  <a:schemeClr val="dk2"/>
                </a:solidFill>
              </a:defRPr>
            </a:lvl9pPr>
          </a:lstStyle>
          <a:p/>
        </p:txBody>
      </p:sp>
      <p:sp>
        <p:nvSpPr>
          <p:cNvPr id="303" name="Google Shape;303;p24"/>
          <p:cNvSpPr txBox="1"/>
          <p:nvPr>
            <p:ph idx="14" type="subTitle"/>
          </p:nvPr>
        </p:nvSpPr>
        <p:spPr>
          <a:xfrm>
            <a:off x="5892775" y="2233425"/>
            <a:ext cx="2228100" cy="533100"/>
          </a:xfrm>
          <a:prstGeom prst="rect">
            <a:avLst/>
          </a:prstGeom>
        </p:spPr>
        <p:txBody>
          <a:bodyPr anchorCtr="0" anchor="ctr" bIns="0" lIns="0" spcFirstLastPara="1" rIns="0" wrap="square" tIns="0">
            <a:noAutofit/>
          </a:bodyPr>
          <a:lstStyle>
            <a:lvl1pPr lvl="0" algn="ctr">
              <a:lnSpc>
                <a:spcPct val="95000"/>
              </a:lnSpc>
              <a:spcBef>
                <a:spcPts val="0"/>
              </a:spcBef>
              <a:spcAft>
                <a:spcPts val="0"/>
              </a:spcAft>
              <a:buNone/>
              <a:defRPr sz="1000"/>
            </a:lvl1pPr>
            <a:lvl2pPr lvl="1" algn="ctr">
              <a:lnSpc>
                <a:spcPct val="95000"/>
              </a:lnSpc>
              <a:spcBef>
                <a:spcPts val="0"/>
              </a:spcBef>
              <a:spcAft>
                <a:spcPts val="0"/>
              </a:spcAft>
              <a:buNone/>
              <a:defRPr sz="1000"/>
            </a:lvl2pPr>
            <a:lvl3pPr lvl="2" algn="ctr">
              <a:lnSpc>
                <a:spcPct val="95000"/>
              </a:lnSpc>
              <a:spcBef>
                <a:spcPts val="0"/>
              </a:spcBef>
              <a:spcAft>
                <a:spcPts val="0"/>
              </a:spcAft>
              <a:buNone/>
              <a:defRPr sz="1000"/>
            </a:lvl3pPr>
            <a:lvl4pPr lvl="3" algn="ctr">
              <a:lnSpc>
                <a:spcPct val="95000"/>
              </a:lnSpc>
              <a:spcBef>
                <a:spcPts val="0"/>
              </a:spcBef>
              <a:spcAft>
                <a:spcPts val="0"/>
              </a:spcAft>
              <a:buNone/>
              <a:defRPr sz="1000"/>
            </a:lvl4pPr>
            <a:lvl5pPr lvl="4" algn="ctr">
              <a:lnSpc>
                <a:spcPct val="95000"/>
              </a:lnSpc>
              <a:spcBef>
                <a:spcPts val="0"/>
              </a:spcBef>
              <a:spcAft>
                <a:spcPts val="0"/>
              </a:spcAft>
              <a:buNone/>
              <a:defRPr sz="1000"/>
            </a:lvl5pPr>
            <a:lvl6pPr lvl="5" algn="ctr">
              <a:lnSpc>
                <a:spcPct val="95000"/>
              </a:lnSpc>
              <a:spcBef>
                <a:spcPts val="0"/>
              </a:spcBef>
              <a:spcAft>
                <a:spcPts val="0"/>
              </a:spcAft>
              <a:buNone/>
              <a:defRPr sz="1000"/>
            </a:lvl6pPr>
            <a:lvl7pPr lvl="6" algn="ctr">
              <a:lnSpc>
                <a:spcPct val="95000"/>
              </a:lnSpc>
              <a:spcBef>
                <a:spcPts val="0"/>
              </a:spcBef>
              <a:spcAft>
                <a:spcPts val="0"/>
              </a:spcAft>
              <a:buNone/>
              <a:defRPr sz="1000"/>
            </a:lvl7pPr>
            <a:lvl8pPr lvl="7" algn="ctr">
              <a:lnSpc>
                <a:spcPct val="95000"/>
              </a:lnSpc>
              <a:spcBef>
                <a:spcPts val="0"/>
              </a:spcBef>
              <a:spcAft>
                <a:spcPts val="0"/>
              </a:spcAft>
              <a:buNone/>
              <a:defRPr sz="1000"/>
            </a:lvl8pPr>
            <a:lvl9pPr lvl="8" algn="ctr">
              <a:lnSpc>
                <a:spcPct val="95000"/>
              </a:lnSpc>
              <a:spcBef>
                <a:spcPts val="0"/>
              </a:spcBef>
              <a:spcAft>
                <a:spcPts val="0"/>
              </a:spcAft>
              <a:buNone/>
              <a:defRPr sz="1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2">
  <p:cSld name="CUSTOM_8_1_1_1_1_1_1_1_1_1_1_1_1_1_1_1_1_1_1_1_1_1_1_1_1_1_1_1_1_1_1_1_1_1_1_1_1_1">
    <p:spTree>
      <p:nvGrpSpPr>
        <p:cNvPr id="304" name="Shape 304"/>
        <p:cNvGrpSpPr/>
        <p:nvPr/>
      </p:nvGrpSpPr>
      <p:grpSpPr>
        <a:xfrm>
          <a:off x="0" y="0"/>
          <a:ext cx="0" cy="0"/>
          <a:chOff x="0" y="0"/>
          <a:chExt cx="0" cy="0"/>
        </a:xfrm>
      </p:grpSpPr>
      <p:sp>
        <p:nvSpPr>
          <p:cNvPr id="305" name="Google Shape;305;p25"/>
          <p:cNvSpPr/>
          <p:nvPr/>
        </p:nvSpPr>
        <p:spPr>
          <a:xfrm rot="5400000">
            <a:off x="5473500" y="0"/>
            <a:ext cx="3670500" cy="3670500"/>
          </a:xfrm>
          <a:prstGeom prst="rect">
            <a:avLst/>
          </a:prstGeom>
          <a:gradFill>
            <a:gsLst>
              <a:gs pos="0">
                <a:schemeClr val="accent5"/>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306" name="Google Shape;306;p25"/>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307" name="Google Shape;307;p25"/>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308" name="Google Shape;308;p25"/>
          <p:cNvSpPr txBox="1"/>
          <p:nvPr>
            <p:ph idx="3" type="title"/>
          </p:nvPr>
        </p:nvSpPr>
        <p:spPr>
          <a:xfrm>
            <a:off x="228600" y="457200"/>
            <a:ext cx="41604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SzPts val="2000"/>
              <a:buFont typeface="Figtree"/>
              <a:buNone/>
              <a:defRPr sz="2000">
                <a:latin typeface="Figtree"/>
                <a:ea typeface="Figtree"/>
                <a:cs typeface="Figtree"/>
                <a:sym typeface="Figtree"/>
              </a:defRPr>
            </a:lvl2pPr>
            <a:lvl3pPr lvl="2">
              <a:spcBef>
                <a:spcPts val="0"/>
              </a:spcBef>
              <a:spcAft>
                <a:spcPts val="0"/>
              </a:spcAft>
              <a:buSzPts val="2000"/>
              <a:buFont typeface="Figtree"/>
              <a:buNone/>
              <a:defRPr sz="2000">
                <a:latin typeface="Figtree"/>
                <a:ea typeface="Figtree"/>
                <a:cs typeface="Figtree"/>
                <a:sym typeface="Figtree"/>
              </a:defRPr>
            </a:lvl3pPr>
            <a:lvl4pPr lvl="3">
              <a:spcBef>
                <a:spcPts val="0"/>
              </a:spcBef>
              <a:spcAft>
                <a:spcPts val="0"/>
              </a:spcAft>
              <a:buSzPts val="2000"/>
              <a:buFont typeface="Figtree"/>
              <a:buNone/>
              <a:defRPr sz="2000">
                <a:latin typeface="Figtree"/>
                <a:ea typeface="Figtree"/>
                <a:cs typeface="Figtree"/>
                <a:sym typeface="Figtree"/>
              </a:defRPr>
            </a:lvl4pPr>
            <a:lvl5pPr lvl="4">
              <a:spcBef>
                <a:spcPts val="0"/>
              </a:spcBef>
              <a:spcAft>
                <a:spcPts val="0"/>
              </a:spcAft>
              <a:buSzPts val="2000"/>
              <a:buFont typeface="Figtree"/>
              <a:buNone/>
              <a:defRPr sz="2000">
                <a:latin typeface="Figtree"/>
                <a:ea typeface="Figtree"/>
                <a:cs typeface="Figtree"/>
                <a:sym typeface="Figtree"/>
              </a:defRPr>
            </a:lvl5pPr>
            <a:lvl6pPr lvl="5">
              <a:spcBef>
                <a:spcPts val="0"/>
              </a:spcBef>
              <a:spcAft>
                <a:spcPts val="0"/>
              </a:spcAft>
              <a:buSzPts val="2000"/>
              <a:buFont typeface="Figtree"/>
              <a:buNone/>
              <a:defRPr sz="2000">
                <a:latin typeface="Figtree"/>
                <a:ea typeface="Figtree"/>
                <a:cs typeface="Figtree"/>
                <a:sym typeface="Figtree"/>
              </a:defRPr>
            </a:lvl6pPr>
            <a:lvl7pPr lvl="6">
              <a:spcBef>
                <a:spcPts val="0"/>
              </a:spcBef>
              <a:spcAft>
                <a:spcPts val="0"/>
              </a:spcAft>
              <a:buSzPts val="2000"/>
              <a:buFont typeface="Figtree"/>
              <a:buNone/>
              <a:defRPr sz="2000">
                <a:latin typeface="Figtree"/>
                <a:ea typeface="Figtree"/>
                <a:cs typeface="Figtree"/>
                <a:sym typeface="Figtree"/>
              </a:defRPr>
            </a:lvl7pPr>
            <a:lvl8pPr lvl="7">
              <a:spcBef>
                <a:spcPts val="0"/>
              </a:spcBef>
              <a:spcAft>
                <a:spcPts val="0"/>
              </a:spcAft>
              <a:buSzPts val="2000"/>
              <a:buFont typeface="Figtree"/>
              <a:buNone/>
              <a:defRPr sz="2000">
                <a:latin typeface="Figtree"/>
                <a:ea typeface="Figtree"/>
                <a:cs typeface="Figtree"/>
                <a:sym typeface="Figtree"/>
              </a:defRPr>
            </a:lvl8pPr>
            <a:lvl9pPr lvl="8">
              <a:spcBef>
                <a:spcPts val="0"/>
              </a:spcBef>
              <a:spcAft>
                <a:spcPts val="0"/>
              </a:spcAft>
              <a:buSzPts val="2000"/>
              <a:buFont typeface="Figtree"/>
              <a:buNone/>
              <a:defRPr sz="2000">
                <a:latin typeface="Figtree"/>
                <a:ea typeface="Figtree"/>
                <a:cs typeface="Figtree"/>
                <a:sym typeface="Figtree"/>
              </a:defRPr>
            </a:lvl9pPr>
          </a:lstStyle>
          <a:p/>
        </p:txBody>
      </p:sp>
      <p:sp>
        <p:nvSpPr>
          <p:cNvPr id="309" name="Google Shape;309;p25"/>
          <p:cNvSpPr txBox="1"/>
          <p:nvPr>
            <p:ph idx="1" type="subTitle"/>
          </p:nvPr>
        </p:nvSpPr>
        <p:spPr>
          <a:xfrm>
            <a:off x="228600" y="792994"/>
            <a:ext cx="3130200" cy="172200"/>
          </a:xfrm>
          <a:prstGeom prst="rect">
            <a:avLst/>
          </a:prstGeom>
        </p:spPr>
        <p:txBody>
          <a:bodyPr anchorCtr="0" anchor="t" bIns="0" lIns="0" spcFirstLastPara="1" rIns="0" wrap="square" tIns="0">
            <a:noAutofit/>
          </a:bodyPr>
          <a:lstStyle>
            <a:lvl1pPr lvl="0">
              <a:spcBef>
                <a:spcPts val="0"/>
              </a:spcBef>
              <a:spcAft>
                <a:spcPts val="0"/>
              </a:spcAft>
              <a:buNone/>
              <a:defRPr sz="1200">
                <a:latin typeface="Jost"/>
                <a:ea typeface="Jost"/>
                <a:cs typeface="Jost"/>
                <a:sym typeface="Jost"/>
              </a:defRPr>
            </a:lvl1pPr>
            <a:lvl2pPr lvl="1">
              <a:spcBef>
                <a:spcPts val="0"/>
              </a:spcBef>
              <a:spcAft>
                <a:spcPts val="0"/>
              </a:spcAft>
              <a:buNone/>
              <a:defRPr sz="1200">
                <a:latin typeface="Jost"/>
                <a:ea typeface="Jost"/>
                <a:cs typeface="Jost"/>
                <a:sym typeface="Jost"/>
              </a:defRPr>
            </a:lvl2pPr>
            <a:lvl3pPr lvl="2">
              <a:spcBef>
                <a:spcPts val="0"/>
              </a:spcBef>
              <a:spcAft>
                <a:spcPts val="0"/>
              </a:spcAft>
              <a:buNone/>
              <a:defRPr sz="1200">
                <a:latin typeface="Jost"/>
                <a:ea typeface="Jost"/>
                <a:cs typeface="Jost"/>
                <a:sym typeface="Jost"/>
              </a:defRPr>
            </a:lvl3pPr>
            <a:lvl4pPr lvl="3">
              <a:spcBef>
                <a:spcPts val="0"/>
              </a:spcBef>
              <a:spcAft>
                <a:spcPts val="0"/>
              </a:spcAft>
              <a:buNone/>
              <a:defRPr sz="1200">
                <a:latin typeface="Jost"/>
                <a:ea typeface="Jost"/>
                <a:cs typeface="Jost"/>
                <a:sym typeface="Jost"/>
              </a:defRPr>
            </a:lvl4pPr>
            <a:lvl5pPr lvl="4">
              <a:spcBef>
                <a:spcPts val="0"/>
              </a:spcBef>
              <a:spcAft>
                <a:spcPts val="0"/>
              </a:spcAft>
              <a:buNone/>
              <a:defRPr sz="1200">
                <a:latin typeface="Jost"/>
                <a:ea typeface="Jost"/>
                <a:cs typeface="Jost"/>
                <a:sym typeface="Jost"/>
              </a:defRPr>
            </a:lvl5pPr>
            <a:lvl6pPr lvl="5">
              <a:spcBef>
                <a:spcPts val="0"/>
              </a:spcBef>
              <a:spcAft>
                <a:spcPts val="0"/>
              </a:spcAft>
              <a:buNone/>
              <a:defRPr sz="1200">
                <a:latin typeface="Jost"/>
                <a:ea typeface="Jost"/>
                <a:cs typeface="Jost"/>
                <a:sym typeface="Jost"/>
              </a:defRPr>
            </a:lvl6pPr>
            <a:lvl7pPr lvl="6">
              <a:spcBef>
                <a:spcPts val="0"/>
              </a:spcBef>
              <a:spcAft>
                <a:spcPts val="0"/>
              </a:spcAft>
              <a:buNone/>
              <a:defRPr sz="1200">
                <a:latin typeface="Jost"/>
                <a:ea typeface="Jost"/>
                <a:cs typeface="Jost"/>
                <a:sym typeface="Jost"/>
              </a:defRPr>
            </a:lvl7pPr>
            <a:lvl8pPr lvl="7">
              <a:spcBef>
                <a:spcPts val="0"/>
              </a:spcBef>
              <a:spcAft>
                <a:spcPts val="0"/>
              </a:spcAft>
              <a:buNone/>
              <a:defRPr sz="1200">
                <a:latin typeface="Jost"/>
                <a:ea typeface="Jost"/>
                <a:cs typeface="Jost"/>
                <a:sym typeface="Jost"/>
              </a:defRPr>
            </a:lvl8pPr>
            <a:lvl9pPr lvl="8">
              <a:spcBef>
                <a:spcPts val="0"/>
              </a:spcBef>
              <a:spcAft>
                <a:spcPts val="0"/>
              </a:spcAft>
              <a:buNone/>
              <a:defRPr sz="1200">
                <a:latin typeface="Jost"/>
                <a:ea typeface="Jost"/>
                <a:cs typeface="Jost"/>
                <a:sym typeface="Jost"/>
              </a:defRPr>
            </a:lvl9pPr>
          </a:lstStyle>
          <a:p/>
        </p:txBody>
      </p:sp>
      <p:sp>
        <p:nvSpPr>
          <p:cNvPr id="310" name="Google Shape;310;p25"/>
          <p:cNvSpPr txBox="1"/>
          <p:nvPr>
            <p:ph idx="4" type="title"/>
          </p:nvPr>
        </p:nvSpPr>
        <p:spPr>
          <a:xfrm>
            <a:off x="91525" y="1935942"/>
            <a:ext cx="1422300" cy="464700"/>
          </a:xfrm>
          <a:prstGeom prst="rect">
            <a:avLst/>
          </a:prstGeom>
        </p:spPr>
        <p:txBody>
          <a:bodyPr anchorCtr="0" anchor="b" bIns="0" lIns="0" spcFirstLastPara="1" rIns="0" wrap="square" tIns="0">
            <a:spAutoFit/>
          </a:bodyPr>
          <a:lstStyle>
            <a:lvl1pPr lvl="0" algn="ctr">
              <a:lnSpc>
                <a:spcPct val="115000"/>
              </a:lnSpc>
              <a:spcBef>
                <a:spcPts val="0"/>
              </a:spcBef>
              <a:spcAft>
                <a:spcPts val="0"/>
              </a:spcAft>
              <a:buNone/>
              <a:defRPr sz="3600">
                <a:solidFill>
                  <a:schemeClr val="dk2"/>
                </a:solidFill>
              </a:defRPr>
            </a:lvl1pPr>
            <a:lvl2pPr lvl="1"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2pPr>
            <a:lvl3pPr lvl="2"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3pPr>
            <a:lvl4pPr lvl="3"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4pPr>
            <a:lvl5pPr lvl="4"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5pPr>
            <a:lvl6pPr lvl="5"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6pPr>
            <a:lvl7pPr lvl="6"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7pPr>
            <a:lvl8pPr lvl="7"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8pPr>
            <a:lvl9pPr lvl="8"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9pPr>
          </a:lstStyle>
          <a:p/>
        </p:txBody>
      </p:sp>
      <p:sp>
        <p:nvSpPr>
          <p:cNvPr id="311" name="Google Shape;311;p25"/>
          <p:cNvSpPr txBox="1"/>
          <p:nvPr>
            <p:ph idx="5" type="title"/>
          </p:nvPr>
        </p:nvSpPr>
        <p:spPr>
          <a:xfrm>
            <a:off x="2849500" y="1935942"/>
            <a:ext cx="1422300" cy="464700"/>
          </a:xfrm>
          <a:prstGeom prst="rect">
            <a:avLst/>
          </a:prstGeom>
        </p:spPr>
        <p:txBody>
          <a:bodyPr anchorCtr="0" anchor="b" bIns="0" lIns="0" spcFirstLastPara="1" rIns="0" wrap="square" tIns="0">
            <a:spAutoFit/>
          </a:bodyPr>
          <a:lstStyle>
            <a:lvl1pPr lvl="0" algn="ctr">
              <a:lnSpc>
                <a:spcPct val="115000"/>
              </a:lnSpc>
              <a:spcBef>
                <a:spcPts val="0"/>
              </a:spcBef>
              <a:spcAft>
                <a:spcPts val="0"/>
              </a:spcAft>
              <a:buNone/>
              <a:defRPr sz="3600">
                <a:solidFill>
                  <a:schemeClr val="dk2"/>
                </a:solidFill>
              </a:defRPr>
            </a:lvl1pPr>
            <a:lvl2pPr lvl="1"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2pPr>
            <a:lvl3pPr lvl="2"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3pPr>
            <a:lvl4pPr lvl="3"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4pPr>
            <a:lvl5pPr lvl="4"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5pPr>
            <a:lvl6pPr lvl="5"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6pPr>
            <a:lvl7pPr lvl="6"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7pPr>
            <a:lvl8pPr lvl="7"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8pPr>
            <a:lvl9pPr lvl="8"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9pPr>
          </a:lstStyle>
          <a:p/>
        </p:txBody>
      </p:sp>
      <p:sp>
        <p:nvSpPr>
          <p:cNvPr id="312" name="Google Shape;312;p25"/>
          <p:cNvSpPr txBox="1"/>
          <p:nvPr>
            <p:ph idx="6" type="title"/>
          </p:nvPr>
        </p:nvSpPr>
        <p:spPr>
          <a:xfrm>
            <a:off x="4298950" y="1935942"/>
            <a:ext cx="1422300" cy="464700"/>
          </a:xfrm>
          <a:prstGeom prst="rect">
            <a:avLst/>
          </a:prstGeom>
        </p:spPr>
        <p:txBody>
          <a:bodyPr anchorCtr="0" anchor="b" bIns="0" lIns="0" spcFirstLastPara="1" rIns="0" wrap="square" tIns="0">
            <a:spAutoFit/>
          </a:bodyPr>
          <a:lstStyle>
            <a:lvl1pPr lvl="0" algn="ctr">
              <a:lnSpc>
                <a:spcPct val="115000"/>
              </a:lnSpc>
              <a:spcBef>
                <a:spcPts val="0"/>
              </a:spcBef>
              <a:spcAft>
                <a:spcPts val="0"/>
              </a:spcAft>
              <a:buNone/>
              <a:defRPr sz="3600">
                <a:solidFill>
                  <a:schemeClr val="dk2"/>
                </a:solidFill>
              </a:defRPr>
            </a:lvl1pPr>
            <a:lvl2pPr lvl="1"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2pPr>
            <a:lvl3pPr lvl="2"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3pPr>
            <a:lvl4pPr lvl="3"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4pPr>
            <a:lvl5pPr lvl="4"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5pPr>
            <a:lvl6pPr lvl="5"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6pPr>
            <a:lvl7pPr lvl="6"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7pPr>
            <a:lvl8pPr lvl="7"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8pPr>
            <a:lvl9pPr lvl="8"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9pPr>
          </a:lstStyle>
          <a:p/>
        </p:txBody>
      </p:sp>
      <p:sp>
        <p:nvSpPr>
          <p:cNvPr id="313" name="Google Shape;313;p25"/>
          <p:cNvSpPr txBox="1"/>
          <p:nvPr>
            <p:ph idx="7" type="title"/>
          </p:nvPr>
        </p:nvSpPr>
        <p:spPr>
          <a:xfrm>
            <a:off x="7298500" y="1935942"/>
            <a:ext cx="1422300" cy="464700"/>
          </a:xfrm>
          <a:prstGeom prst="rect">
            <a:avLst/>
          </a:prstGeom>
        </p:spPr>
        <p:txBody>
          <a:bodyPr anchorCtr="0" anchor="b" bIns="0" lIns="0" spcFirstLastPara="1" rIns="0" wrap="square" tIns="0">
            <a:spAutoFit/>
          </a:bodyPr>
          <a:lstStyle>
            <a:lvl1pPr lvl="0" algn="ctr">
              <a:lnSpc>
                <a:spcPct val="115000"/>
              </a:lnSpc>
              <a:spcBef>
                <a:spcPts val="0"/>
              </a:spcBef>
              <a:spcAft>
                <a:spcPts val="0"/>
              </a:spcAft>
              <a:buNone/>
              <a:defRPr sz="3600">
                <a:solidFill>
                  <a:schemeClr val="dk2"/>
                </a:solidFill>
              </a:defRPr>
            </a:lvl1pPr>
            <a:lvl2pPr lvl="1"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2pPr>
            <a:lvl3pPr lvl="2"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3pPr>
            <a:lvl4pPr lvl="3"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4pPr>
            <a:lvl5pPr lvl="4"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5pPr>
            <a:lvl6pPr lvl="5"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6pPr>
            <a:lvl7pPr lvl="6"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7pPr>
            <a:lvl8pPr lvl="7"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8pPr>
            <a:lvl9pPr lvl="8" algn="ctr">
              <a:spcBef>
                <a:spcPts val="0"/>
              </a:spcBef>
              <a:spcAft>
                <a:spcPts val="0"/>
              </a:spcAft>
              <a:buClr>
                <a:schemeClr val="dk2"/>
              </a:buClr>
              <a:buSzPts val="3600"/>
              <a:buFont typeface="Figtree"/>
              <a:buNone/>
              <a:defRPr sz="3600">
                <a:solidFill>
                  <a:schemeClr val="dk2"/>
                </a:solidFill>
                <a:latin typeface="Figtree"/>
                <a:ea typeface="Figtree"/>
                <a:cs typeface="Figtree"/>
                <a:sym typeface="Figtree"/>
              </a:defRPr>
            </a:lvl9pPr>
          </a:lstStyle>
          <a:p/>
        </p:txBody>
      </p:sp>
      <p:sp>
        <p:nvSpPr>
          <p:cNvPr id="314" name="Google Shape;314;p25"/>
          <p:cNvSpPr txBox="1"/>
          <p:nvPr>
            <p:ph idx="8" type="subTitle"/>
          </p:nvPr>
        </p:nvSpPr>
        <p:spPr>
          <a:xfrm>
            <a:off x="442900" y="3172725"/>
            <a:ext cx="1289400" cy="226200"/>
          </a:xfrm>
          <a:prstGeom prst="rect">
            <a:avLst/>
          </a:prstGeom>
        </p:spPr>
        <p:txBody>
          <a:bodyPr anchorCtr="0" anchor="t" bIns="0" lIns="0" spcFirstLastPara="1" rIns="0" wrap="square" tIns="0">
            <a:noAutofit/>
          </a:bodyPr>
          <a:lstStyle>
            <a:lvl1pPr lvl="0">
              <a:spcBef>
                <a:spcPts val="0"/>
              </a:spcBef>
              <a:spcAft>
                <a:spcPts val="0"/>
              </a:spcAft>
              <a:buNone/>
              <a:defRPr>
                <a:latin typeface="Figtree Light"/>
                <a:ea typeface="Figtree Light"/>
                <a:cs typeface="Figtree Light"/>
                <a:sym typeface="Figtree Light"/>
              </a:defRPr>
            </a:lvl1pPr>
            <a:lvl2pPr lvl="1">
              <a:spcBef>
                <a:spcPts val="0"/>
              </a:spcBef>
              <a:spcAft>
                <a:spcPts val="0"/>
              </a:spcAft>
              <a:buNone/>
              <a:defRPr>
                <a:latin typeface="Figtree Light"/>
                <a:ea typeface="Figtree Light"/>
                <a:cs typeface="Figtree Light"/>
                <a:sym typeface="Figtree Light"/>
              </a:defRPr>
            </a:lvl2pPr>
            <a:lvl3pPr lvl="2">
              <a:spcBef>
                <a:spcPts val="0"/>
              </a:spcBef>
              <a:spcAft>
                <a:spcPts val="0"/>
              </a:spcAft>
              <a:buNone/>
              <a:defRPr>
                <a:latin typeface="Figtree Light"/>
                <a:ea typeface="Figtree Light"/>
                <a:cs typeface="Figtree Light"/>
                <a:sym typeface="Figtree Light"/>
              </a:defRPr>
            </a:lvl3pPr>
            <a:lvl4pPr lvl="3">
              <a:spcBef>
                <a:spcPts val="0"/>
              </a:spcBef>
              <a:spcAft>
                <a:spcPts val="0"/>
              </a:spcAft>
              <a:buNone/>
              <a:defRPr>
                <a:latin typeface="Figtree Light"/>
                <a:ea typeface="Figtree Light"/>
                <a:cs typeface="Figtree Light"/>
                <a:sym typeface="Figtree Light"/>
              </a:defRPr>
            </a:lvl4pPr>
            <a:lvl5pPr lvl="4">
              <a:spcBef>
                <a:spcPts val="0"/>
              </a:spcBef>
              <a:spcAft>
                <a:spcPts val="0"/>
              </a:spcAft>
              <a:buNone/>
              <a:defRPr>
                <a:latin typeface="Figtree Light"/>
                <a:ea typeface="Figtree Light"/>
                <a:cs typeface="Figtree Light"/>
                <a:sym typeface="Figtree Light"/>
              </a:defRPr>
            </a:lvl5pPr>
            <a:lvl6pPr lvl="5">
              <a:spcBef>
                <a:spcPts val="0"/>
              </a:spcBef>
              <a:spcAft>
                <a:spcPts val="0"/>
              </a:spcAft>
              <a:buNone/>
              <a:defRPr>
                <a:latin typeface="Figtree Light"/>
                <a:ea typeface="Figtree Light"/>
                <a:cs typeface="Figtree Light"/>
                <a:sym typeface="Figtree Light"/>
              </a:defRPr>
            </a:lvl6pPr>
            <a:lvl7pPr lvl="6">
              <a:spcBef>
                <a:spcPts val="0"/>
              </a:spcBef>
              <a:spcAft>
                <a:spcPts val="0"/>
              </a:spcAft>
              <a:buNone/>
              <a:defRPr>
                <a:latin typeface="Figtree Light"/>
                <a:ea typeface="Figtree Light"/>
                <a:cs typeface="Figtree Light"/>
                <a:sym typeface="Figtree Light"/>
              </a:defRPr>
            </a:lvl7pPr>
            <a:lvl8pPr lvl="7">
              <a:spcBef>
                <a:spcPts val="0"/>
              </a:spcBef>
              <a:spcAft>
                <a:spcPts val="0"/>
              </a:spcAft>
              <a:buNone/>
              <a:defRPr>
                <a:latin typeface="Figtree Light"/>
                <a:ea typeface="Figtree Light"/>
                <a:cs typeface="Figtree Light"/>
                <a:sym typeface="Figtree Light"/>
              </a:defRPr>
            </a:lvl8pPr>
            <a:lvl9pPr lvl="8">
              <a:spcBef>
                <a:spcPts val="0"/>
              </a:spcBef>
              <a:spcAft>
                <a:spcPts val="0"/>
              </a:spcAft>
              <a:buNone/>
              <a:defRPr>
                <a:latin typeface="Figtree Light"/>
                <a:ea typeface="Figtree Light"/>
                <a:cs typeface="Figtree Light"/>
                <a:sym typeface="Figtree Light"/>
              </a:defRPr>
            </a:lvl9pPr>
          </a:lstStyle>
          <a:p/>
        </p:txBody>
      </p:sp>
      <p:sp>
        <p:nvSpPr>
          <p:cNvPr id="315" name="Google Shape;315;p25"/>
          <p:cNvSpPr txBox="1"/>
          <p:nvPr>
            <p:ph idx="9" type="subTitle"/>
          </p:nvPr>
        </p:nvSpPr>
        <p:spPr>
          <a:xfrm>
            <a:off x="442900" y="3418396"/>
            <a:ext cx="1289400" cy="1254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3"/>
                </a:solidFill>
                <a:latin typeface="Jost"/>
                <a:ea typeface="Jost"/>
                <a:cs typeface="Jost"/>
                <a:sym typeface="Jost"/>
              </a:defRPr>
            </a:lvl1pPr>
            <a:lvl2pPr lvl="1">
              <a:spcBef>
                <a:spcPts val="0"/>
              </a:spcBef>
              <a:spcAft>
                <a:spcPts val="0"/>
              </a:spcAft>
              <a:buNone/>
              <a:defRPr sz="900">
                <a:solidFill>
                  <a:schemeClr val="accent3"/>
                </a:solidFill>
                <a:latin typeface="Jost"/>
                <a:ea typeface="Jost"/>
                <a:cs typeface="Jost"/>
                <a:sym typeface="Jost"/>
              </a:defRPr>
            </a:lvl2pPr>
            <a:lvl3pPr lvl="2">
              <a:spcBef>
                <a:spcPts val="0"/>
              </a:spcBef>
              <a:spcAft>
                <a:spcPts val="0"/>
              </a:spcAft>
              <a:buNone/>
              <a:defRPr sz="900">
                <a:solidFill>
                  <a:schemeClr val="accent3"/>
                </a:solidFill>
                <a:latin typeface="Jost"/>
                <a:ea typeface="Jost"/>
                <a:cs typeface="Jost"/>
                <a:sym typeface="Jost"/>
              </a:defRPr>
            </a:lvl3pPr>
            <a:lvl4pPr lvl="3">
              <a:spcBef>
                <a:spcPts val="0"/>
              </a:spcBef>
              <a:spcAft>
                <a:spcPts val="0"/>
              </a:spcAft>
              <a:buNone/>
              <a:defRPr sz="900">
                <a:solidFill>
                  <a:schemeClr val="accent3"/>
                </a:solidFill>
                <a:latin typeface="Jost"/>
                <a:ea typeface="Jost"/>
                <a:cs typeface="Jost"/>
                <a:sym typeface="Jost"/>
              </a:defRPr>
            </a:lvl4pPr>
            <a:lvl5pPr lvl="4">
              <a:spcBef>
                <a:spcPts val="0"/>
              </a:spcBef>
              <a:spcAft>
                <a:spcPts val="0"/>
              </a:spcAft>
              <a:buNone/>
              <a:defRPr sz="900">
                <a:solidFill>
                  <a:schemeClr val="accent3"/>
                </a:solidFill>
                <a:latin typeface="Jost"/>
                <a:ea typeface="Jost"/>
                <a:cs typeface="Jost"/>
                <a:sym typeface="Jost"/>
              </a:defRPr>
            </a:lvl5pPr>
            <a:lvl6pPr lvl="5">
              <a:spcBef>
                <a:spcPts val="0"/>
              </a:spcBef>
              <a:spcAft>
                <a:spcPts val="0"/>
              </a:spcAft>
              <a:buNone/>
              <a:defRPr sz="900">
                <a:solidFill>
                  <a:schemeClr val="accent3"/>
                </a:solidFill>
                <a:latin typeface="Jost"/>
                <a:ea typeface="Jost"/>
                <a:cs typeface="Jost"/>
                <a:sym typeface="Jost"/>
              </a:defRPr>
            </a:lvl6pPr>
            <a:lvl7pPr lvl="6">
              <a:spcBef>
                <a:spcPts val="0"/>
              </a:spcBef>
              <a:spcAft>
                <a:spcPts val="0"/>
              </a:spcAft>
              <a:buNone/>
              <a:defRPr sz="900">
                <a:solidFill>
                  <a:schemeClr val="accent3"/>
                </a:solidFill>
                <a:latin typeface="Jost"/>
                <a:ea typeface="Jost"/>
                <a:cs typeface="Jost"/>
                <a:sym typeface="Jost"/>
              </a:defRPr>
            </a:lvl7pPr>
            <a:lvl8pPr lvl="7">
              <a:spcBef>
                <a:spcPts val="0"/>
              </a:spcBef>
              <a:spcAft>
                <a:spcPts val="0"/>
              </a:spcAft>
              <a:buNone/>
              <a:defRPr sz="900">
                <a:solidFill>
                  <a:schemeClr val="accent3"/>
                </a:solidFill>
                <a:latin typeface="Jost"/>
                <a:ea typeface="Jost"/>
                <a:cs typeface="Jost"/>
                <a:sym typeface="Jost"/>
              </a:defRPr>
            </a:lvl8pPr>
            <a:lvl9pPr lvl="8">
              <a:spcBef>
                <a:spcPts val="0"/>
              </a:spcBef>
              <a:spcAft>
                <a:spcPts val="0"/>
              </a:spcAft>
              <a:buNone/>
              <a:defRPr sz="900">
                <a:solidFill>
                  <a:schemeClr val="accent3"/>
                </a:solidFill>
                <a:latin typeface="Jost"/>
                <a:ea typeface="Jost"/>
                <a:cs typeface="Jost"/>
                <a:sym typeface="Jost"/>
              </a:defRPr>
            </a:lvl9pPr>
          </a:lstStyle>
          <a:p/>
        </p:txBody>
      </p:sp>
      <p:sp>
        <p:nvSpPr>
          <p:cNvPr id="316" name="Google Shape;316;p25"/>
          <p:cNvSpPr txBox="1"/>
          <p:nvPr>
            <p:ph idx="13" type="body"/>
          </p:nvPr>
        </p:nvSpPr>
        <p:spPr>
          <a:xfrm>
            <a:off x="442898" y="3850550"/>
            <a:ext cx="1289400" cy="714000"/>
          </a:xfrm>
          <a:prstGeom prst="rect">
            <a:avLst/>
          </a:prstGeom>
        </p:spPr>
        <p:txBody>
          <a:bodyPr anchorCtr="0" anchor="t" bIns="0" lIns="0" spcFirstLastPara="1" rIns="0" wrap="square" tIns="0">
            <a:noAutofit/>
          </a:bodyPr>
          <a:lstStyle>
            <a:lvl1pPr indent="-285750" lvl="0" marL="457200">
              <a:spcBef>
                <a:spcPts val="0"/>
              </a:spcBef>
              <a:spcAft>
                <a:spcPts val="0"/>
              </a:spcAft>
              <a:buClr>
                <a:schemeClr val="dk1"/>
              </a:buClr>
              <a:buSzPts val="900"/>
              <a:buFont typeface="Jost Light"/>
              <a:buChar char="●"/>
              <a:defRPr sz="900">
                <a:latin typeface="Jost Light"/>
                <a:ea typeface="Jost Light"/>
                <a:cs typeface="Jost Light"/>
                <a:sym typeface="Jost Light"/>
              </a:defRPr>
            </a:lvl1pPr>
            <a:lvl2pPr indent="-285750" lvl="1" marL="914400">
              <a:spcBef>
                <a:spcPts val="0"/>
              </a:spcBef>
              <a:spcAft>
                <a:spcPts val="0"/>
              </a:spcAft>
              <a:buClr>
                <a:schemeClr val="dk1"/>
              </a:buClr>
              <a:buSzPts val="900"/>
              <a:buFont typeface="Jost Light"/>
              <a:buChar char="○"/>
              <a:defRPr sz="900">
                <a:latin typeface="Jost Light"/>
                <a:ea typeface="Jost Light"/>
                <a:cs typeface="Jost Light"/>
                <a:sym typeface="Jost Light"/>
              </a:defRPr>
            </a:lvl2pPr>
            <a:lvl3pPr indent="-285750" lvl="2" marL="1371600">
              <a:spcBef>
                <a:spcPts val="0"/>
              </a:spcBef>
              <a:spcAft>
                <a:spcPts val="0"/>
              </a:spcAft>
              <a:buClr>
                <a:schemeClr val="dk1"/>
              </a:buClr>
              <a:buSzPts val="900"/>
              <a:buFont typeface="Jost Light"/>
              <a:buChar char="■"/>
              <a:defRPr sz="900">
                <a:latin typeface="Jost Light"/>
                <a:ea typeface="Jost Light"/>
                <a:cs typeface="Jost Light"/>
                <a:sym typeface="Jost Light"/>
              </a:defRPr>
            </a:lvl3pPr>
            <a:lvl4pPr indent="-285750" lvl="3" marL="1828800">
              <a:spcBef>
                <a:spcPts val="0"/>
              </a:spcBef>
              <a:spcAft>
                <a:spcPts val="0"/>
              </a:spcAft>
              <a:buClr>
                <a:schemeClr val="dk1"/>
              </a:buClr>
              <a:buSzPts val="900"/>
              <a:buFont typeface="Jost Light"/>
              <a:buChar char="●"/>
              <a:defRPr sz="900">
                <a:latin typeface="Jost Light"/>
                <a:ea typeface="Jost Light"/>
                <a:cs typeface="Jost Light"/>
                <a:sym typeface="Jost Light"/>
              </a:defRPr>
            </a:lvl4pPr>
            <a:lvl5pPr indent="-285750" lvl="4" marL="2286000">
              <a:spcBef>
                <a:spcPts val="0"/>
              </a:spcBef>
              <a:spcAft>
                <a:spcPts val="0"/>
              </a:spcAft>
              <a:buClr>
                <a:schemeClr val="dk1"/>
              </a:buClr>
              <a:buSzPts val="900"/>
              <a:buFont typeface="Jost Light"/>
              <a:buChar char="○"/>
              <a:defRPr sz="900">
                <a:latin typeface="Jost Light"/>
                <a:ea typeface="Jost Light"/>
                <a:cs typeface="Jost Light"/>
                <a:sym typeface="Jost Light"/>
              </a:defRPr>
            </a:lvl5pPr>
            <a:lvl6pPr indent="-285750" lvl="5" marL="2743200">
              <a:spcBef>
                <a:spcPts val="0"/>
              </a:spcBef>
              <a:spcAft>
                <a:spcPts val="0"/>
              </a:spcAft>
              <a:buClr>
                <a:schemeClr val="dk1"/>
              </a:buClr>
              <a:buSzPts val="900"/>
              <a:buFont typeface="Jost Light"/>
              <a:buChar char="■"/>
              <a:defRPr sz="900">
                <a:latin typeface="Jost Light"/>
                <a:ea typeface="Jost Light"/>
                <a:cs typeface="Jost Light"/>
                <a:sym typeface="Jost Light"/>
              </a:defRPr>
            </a:lvl6pPr>
            <a:lvl7pPr indent="-285750" lvl="6" marL="3200400">
              <a:spcBef>
                <a:spcPts val="0"/>
              </a:spcBef>
              <a:spcAft>
                <a:spcPts val="0"/>
              </a:spcAft>
              <a:buClr>
                <a:schemeClr val="dk1"/>
              </a:buClr>
              <a:buSzPts val="900"/>
              <a:buFont typeface="Jost Light"/>
              <a:buChar char="●"/>
              <a:defRPr sz="900">
                <a:latin typeface="Jost Light"/>
                <a:ea typeface="Jost Light"/>
                <a:cs typeface="Jost Light"/>
                <a:sym typeface="Jost Light"/>
              </a:defRPr>
            </a:lvl7pPr>
            <a:lvl8pPr indent="-285750" lvl="7" marL="3657600">
              <a:spcBef>
                <a:spcPts val="0"/>
              </a:spcBef>
              <a:spcAft>
                <a:spcPts val="0"/>
              </a:spcAft>
              <a:buClr>
                <a:schemeClr val="dk1"/>
              </a:buClr>
              <a:buSzPts val="900"/>
              <a:buFont typeface="Jost Light"/>
              <a:buChar char="○"/>
              <a:defRPr sz="900">
                <a:latin typeface="Jost Light"/>
                <a:ea typeface="Jost Light"/>
                <a:cs typeface="Jost Light"/>
                <a:sym typeface="Jost Light"/>
              </a:defRPr>
            </a:lvl8pPr>
            <a:lvl9pPr indent="-285750" lvl="8" marL="4114800">
              <a:spcBef>
                <a:spcPts val="0"/>
              </a:spcBef>
              <a:spcAft>
                <a:spcPts val="0"/>
              </a:spcAft>
              <a:buClr>
                <a:schemeClr val="dk1"/>
              </a:buClr>
              <a:buSzPts val="900"/>
              <a:buFont typeface="Jost Light"/>
              <a:buChar char="■"/>
              <a:defRPr sz="900">
                <a:latin typeface="Jost Light"/>
                <a:ea typeface="Jost Light"/>
                <a:cs typeface="Jost Light"/>
                <a:sym typeface="Jost Light"/>
              </a:defRPr>
            </a:lvl9pPr>
          </a:lstStyle>
          <a:p/>
        </p:txBody>
      </p:sp>
      <p:sp>
        <p:nvSpPr>
          <p:cNvPr id="317" name="Google Shape;317;p25"/>
          <p:cNvSpPr txBox="1"/>
          <p:nvPr>
            <p:ph idx="14" type="subTitle"/>
          </p:nvPr>
        </p:nvSpPr>
        <p:spPr>
          <a:xfrm>
            <a:off x="3201413" y="3173750"/>
            <a:ext cx="1289400" cy="226200"/>
          </a:xfrm>
          <a:prstGeom prst="rect">
            <a:avLst/>
          </a:prstGeom>
        </p:spPr>
        <p:txBody>
          <a:bodyPr anchorCtr="0" anchor="t" bIns="0" lIns="0" spcFirstLastPara="1" rIns="0" wrap="square" tIns="0">
            <a:noAutofit/>
          </a:bodyPr>
          <a:lstStyle>
            <a:lvl1pPr lvl="0">
              <a:spcBef>
                <a:spcPts val="0"/>
              </a:spcBef>
              <a:spcAft>
                <a:spcPts val="0"/>
              </a:spcAft>
              <a:buNone/>
              <a:defRPr>
                <a:latin typeface="Figtree Light"/>
                <a:ea typeface="Figtree Light"/>
                <a:cs typeface="Figtree Light"/>
                <a:sym typeface="Figtree Light"/>
              </a:defRPr>
            </a:lvl1pPr>
            <a:lvl2pPr lvl="1">
              <a:spcBef>
                <a:spcPts val="0"/>
              </a:spcBef>
              <a:spcAft>
                <a:spcPts val="0"/>
              </a:spcAft>
              <a:buNone/>
              <a:defRPr>
                <a:latin typeface="Figtree Light"/>
                <a:ea typeface="Figtree Light"/>
                <a:cs typeface="Figtree Light"/>
                <a:sym typeface="Figtree Light"/>
              </a:defRPr>
            </a:lvl2pPr>
            <a:lvl3pPr lvl="2">
              <a:spcBef>
                <a:spcPts val="0"/>
              </a:spcBef>
              <a:spcAft>
                <a:spcPts val="0"/>
              </a:spcAft>
              <a:buNone/>
              <a:defRPr>
                <a:latin typeface="Figtree Light"/>
                <a:ea typeface="Figtree Light"/>
                <a:cs typeface="Figtree Light"/>
                <a:sym typeface="Figtree Light"/>
              </a:defRPr>
            </a:lvl3pPr>
            <a:lvl4pPr lvl="3">
              <a:spcBef>
                <a:spcPts val="0"/>
              </a:spcBef>
              <a:spcAft>
                <a:spcPts val="0"/>
              </a:spcAft>
              <a:buNone/>
              <a:defRPr>
                <a:latin typeface="Figtree Light"/>
                <a:ea typeface="Figtree Light"/>
                <a:cs typeface="Figtree Light"/>
                <a:sym typeface="Figtree Light"/>
              </a:defRPr>
            </a:lvl4pPr>
            <a:lvl5pPr lvl="4">
              <a:spcBef>
                <a:spcPts val="0"/>
              </a:spcBef>
              <a:spcAft>
                <a:spcPts val="0"/>
              </a:spcAft>
              <a:buNone/>
              <a:defRPr>
                <a:latin typeface="Figtree Light"/>
                <a:ea typeface="Figtree Light"/>
                <a:cs typeface="Figtree Light"/>
                <a:sym typeface="Figtree Light"/>
              </a:defRPr>
            </a:lvl5pPr>
            <a:lvl6pPr lvl="5">
              <a:spcBef>
                <a:spcPts val="0"/>
              </a:spcBef>
              <a:spcAft>
                <a:spcPts val="0"/>
              </a:spcAft>
              <a:buNone/>
              <a:defRPr>
                <a:latin typeface="Figtree Light"/>
                <a:ea typeface="Figtree Light"/>
                <a:cs typeface="Figtree Light"/>
                <a:sym typeface="Figtree Light"/>
              </a:defRPr>
            </a:lvl6pPr>
            <a:lvl7pPr lvl="6">
              <a:spcBef>
                <a:spcPts val="0"/>
              </a:spcBef>
              <a:spcAft>
                <a:spcPts val="0"/>
              </a:spcAft>
              <a:buNone/>
              <a:defRPr>
                <a:latin typeface="Figtree Light"/>
                <a:ea typeface="Figtree Light"/>
                <a:cs typeface="Figtree Light"/>
                <a:sym typeface="Figtree Light"/>
              </a:defRPr>
            </a:lvl7pPr>
            <a:lvl8pPr lvl="7">
              <a:spcBef>
                <a:spcPts val="0"/>
              </a:spcBef>
              <a:spcAft>
                <a:spcPts val="0"/>
              </a:spcAft>
              <a:buNone/>
              <a:defRPr>
                <a:latin typeface="Figtree Light"/>
                <a:ea typeface="Figtree Light"/>
                <a:cs typeface="Figtree Light"/>
                <a:sym typeface="Figtree Light"/>
              </a:defRPr>
            </a:lvl8pPr>
            <a:lvl9pPr lvl="8">
              <a:spcBef>
                <a:spcPts val="0"/>
              </a:spcBef>
              <a:spcAft>
                <a:spcPts val="0"/>
              </a:spcAft>
              <a:buNone/>
              <a:defRPr>
                <a:latin typeface="Figtree Light"/>
                <a:ea typeface="Figtree Light"/>
                <a:cs typeface="Figtree Light"/>
                <a:sym typeface="Figtree Light"/>
              </a:defRPr>
            </a:lvl9pPr>
          </a:lstStyle>
          <a:p/>
        </p:txBody>
      </p:sp>
      <p:sp>
        <p:nvSpPr>
          <p:cNvPr id="318" name="Google Shape;318;p25"/>
          <p:cNvSpPr txBox="1"/>
          <p:nvPr>
            <p:ph idx="15" type="subTitle"/>
          </p:nvPr>
        </p:nvSpPr>
        <p:spPr>
          <a:xfrm>
            <a:off x="3201413" y="3419421"/>
            <a:ext cx="1289400" cy="1254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3"/>
                </a:solidFill>
                <a:latin typeface="Jost"/>
                <a:ea typeface="Jost"/>
                <a:cs typeface="Jost"/>
                <a:sym typeface="Jost"/>
              </a:defRPr>
            </a:lvl1pPr>
            <a:lvl2pPr lvl="1">
              <a:spcBef>
                <a:spcPts val="0"/>
              </a:spcBef>
              <a:spcAft>
                <a:spcPts val="0"/>
              </a:spcAft>
              <a:buNone/>
              <a:defRPr sz="900">
                <a:solidFill>
                  <a:schemeClr val="accent3"/>
                </a:solidFill>
                <a:latin typeface="Jost"/>
                <a:ea typeface="Jost"/>
                <a:cs typeface="Jost"/>
                <a:sym typeface="Jost"/>
              </a:defRPr>
            </a:lvl2pPr>
            <a:lvl3pPr lvl="2">
              <a:spcBef>
                <a:spcPts val="0"/>
              </a:spcBef>
              <a:spcAft>
                <a:spcPts val="0"/>
              </a:spcAft>
              <a:buNone/>
              <a:defRPr sz="900">
                <a:solidFill>
                  <a:schemeClr val="accent3"/>
                </a:solidFill>
                <a:latin typeface="Jost"/>
                <a:ea typeface="Jost"/>
                <a:cs typeface="Jost"/>
                <a:sym typeface="Jost"/>
              </a:defRPr>
            </a:lvl3pPr>
            <a:lvl4pPr lvl="3">
              <a:spcBef>
                <a:spcPts val="0"/>
              </a:spcBef>
              <a:spcAft>
                <a:spcPts val="0"/>
              </a:spcAft>
              <a:buNone/>
              <a:defRPr sz="900">
                <a:solidFill>
                  <a:schemeClr val="accent3"/>
                </a:solidFill>
                <a:latin typeface="Jost"/>
                <a:ea typeface="Jost"/>
                <a:cs typeface="Jost"/>
                <a:sym typeface="Jost"/>
              </a:defRPr>
            </a:lvl4pPr>
            <a:lvl5pPr lvl="4">
              <a:spcBef>
                <a:spcPts val="0"/>
              </a:spcBef>
              <a:spcAft>
                <a:spcPts val="0"/>
              </a:spcAft>
              <a:buNone/>
              <a:defRPr sz="900">
                <a:solidFill>
                  <a:schemeClr val="accent3"/>
                </a:solidFill>
                <a:latin typeface="Jost"/>
                <a:ea typeface="Jost"/>
                <a:cs typeface="Jost"/>
                <a:sym typeface="Jost"/>
              </a:defRPr>
            </a:lvl5pPr>
            <a:lvl6pPr lvl="5">
              <a:spcBef>
                <a:spcPts val="0"/>
              </a:spcBef>
              <a:spcAft>
                <a:spcPts val="0"/>
              </a:spcAft>
              <a:buNone/>
              <a:defRPr sz="900">
                <a:solidFill>
                  <a:schemeClr val="accent3"/>
                </a:solidFill>
                <a:latin typeface="Jost"/>
                <a:ea typeface="Jost"/>
                <a:cs typeface="Jost"/>
                <a:sym typeface="Jost"/>
              </a:defRPr>
            </a:lvl6pPr>
            <a:lvl7pPr lvl="6">
              <a:spcBef>
                <a:spcPts val="0"/>
              </a:spcBef>
              <a:spcAft>
                <a:spcPts val="0"/>
              </a:spcAft>
              <a:buNone/>
              <a:defRPr sz="900">
                <a:solidFill>
                  <a:schemeClr val="accent3"/>
                </a:solidFill>
                <a:latin typeface="Jost"/>
                <a:ea typeface="Jost"/>
                <a:cs typeface="Jost"/>
                <a:sym typeface="Jost"/>
              </a:defRPr>
            </a:lvl7pPr>
            <a:lvl8pPr lvl="7">
              <a:spcBef>
                <a:spcPts val="0"/>
              </a:spcBef>
              <a:spcAft>
                <a:spcPts val="0"/>
              </a:spcAft>
              <a:buNone/>
              <a:defRPr sz="900">
                <a:solidFill>
                  <a:schemeClr val="accent3"/>
                </a:solidFill>
                <a:latin typeface="Jost"/>
                <a:ea typeface="Jost"/>
                <a:cs typeface="Jost"/>
                <a:sym typeface="Jost"/>
              </a:defRPr>
            </a:lvl8pPr>
            <a:lvl9pPr lvl="8">
              <a:spcBef>
                <a:spcPts val="0"/>
              </a:spcBef>
              <a:spcAft>
                <a:spcPts val="0"/>
              </a:spcAft>
              <a:buNone/>
              <a:defRPr sz="900">
                <a:solidFill>
                  <a:schemeClr val="accent3"/>
                </a:solidFill>
                <a:latin typeface="Jost"/>
                <a:ea typeface="Jost"/>
                <a:cs typeface="Jost"/>
                <a:sym typeface="Jost"/>
              </a:defRPr>
            </a:lvl9pPr>
          </a:lstStyle>
          <a:p/>
        </p:txBody>
      </p:sp>
      <p:sp>
        <p:nvSpPr>
          <p:cNvPr id="319" name="Google Shape;319;p25"/>
          <p:cNvSpPr txBox="1"/>
          <p:nvPr>
            <p:ph idx="16" type="body"/>
          </p:nvPr>
        </p:nvSpPr>
        <p:spPr>
          <a:xfrm>
            <a:off x="3201411" y="3851575"/>
            <a:ext cx="1289400" cy="714000"/>
          </a:xfrm>
          <a:prstGeom prst="rect">
            <a:avLst/>
          </a:prstGeom>
        </p:spPr>
        <p:txBody>
          <a:bodyPr anchorCtr="0" anchor="t" bIns="0" lIns="0" spcFirstLastPara="1" rIns="0" wrap="square" tIns="0">
            <a:noAutofit/>
          </a:bodyPr>
          <a:lstStyle>
            <a:lvl1pPr indent="-285750" lvl="0" marL="457200">
              <a:spcBef>
                <a:spcPts val="0"/>
              </a:spcBef>
              <a:spcAft>
                <a:spcPts val="0"/>
              </a:spcAft>
              <a:buClr>
                <a:schemeClr val="dk1"/>
              </a:buClr>
              <a:buSzPts val="900"/>
              <a:buFont typeface="Jost Light"/>
              <a:buChar char="●"/>
              <a:defRPr sz="900">
                <a:latin typeface="Jost Light"/>
                <a:ea typeface="Jost Light"/>
                <a:cs typeface="Jost Light"/>
                <a:sym typeface="Jost Light"/>
              </a:defRPr>
            </a:lvl1pPr>
            <a:lvl2pPr indent="-285750" lvl="1" marL="914400">
              <a:spcBef>
                <a:spcPts val="0"/>
              </a:spcBef>
              <a:spcAft>
                <a:spcPts val="0"/>
              </a:spcAft>
              <a:buClr>
                <a:schemeClr val="dk1"/>
              </a:buClr>
              <a:buSzPts val="900"/>
              <a:buFont typeface="Jost Light"/>
              <a:buChar char="○"/>
              <a:defRPr sz="900">
                <a:latin typeface="Jost Light"/>
                <a:ea typeface="Jost Light"/>
                <a:cs typeface="Jost Light"/>
                <a:sym typeface="Jost Light"/>
              </a:defRPr>
            </a:lvl2pPr>
            <a:lvl3pPr indent="-285750" lvl="2" marL="1371600">
              <a:spcBef>
                <a:spcPts val="0"/>
              </a:spcBef>
              <a:spcAft>
                <a:spcPts val="0"/>
              </a:spcAft>
              <a:buClr>
                <a:schemeClr val="dk1"/>
              </a:buClr>
              <a:buSzPts val="900"/>
              <a:buFont typeface="Jost Light"/>
              <a:buChar char="■"/>
              <a:defRPr sz="900">
                <a:latin typeface="Jost Light"/>
                <a:ea typeface="Jost Light"/>
                <a:cs typeface="Jost Light"/>
                <a:sym typeface="Jost Light"/>
              </a:defRPr>
            </a:lvl3pPr>
            <a:lvl4pPr indent="-285750" lvl="3" marL="1828800">
              <a:spcBef>
                <a:spcPts val="0"/>
              </a:spcBef>
              <a:spcAft>
                <a:spcPts val="0"/>
              </a:spcAft>
              <a:buClr>
                <a:schemeClr val="dk1"/>
              </a:buClr>
              <a:buSzPts val="900"/>
              <a:buFont typeface="Jost Light"/>
              <a:buChar char="●"/>
              <a:defRPr sz="900">
                <a:latin typeface="Jost Light"/>
                <a:ea typeface="Jost Light"/>
                <a:cs typeface="Jost Light"/>
                <a:sym typeface="Jost Light"/>
              </a:defRPr>
            </a:lvl4pPr>
            <a:lvl5pPr indent="-285750" lvl="4" marL="2286000">
              <a:spcBef>
                <a:spcPts val="0"/>
              </a:spcBef>
              <a:spcAft>
                <a:spcPts val="0"/>
              </a:spcAft>
              <a:buClr>
                <a:schemeClr val="dk1"/>
              </a:buClr>
              <a:buSzPts val="900"/>
              <a:buFont typeface="Jost Light"/>
              <a:buChar char="○"/>
              <a:defRPr sz="900">
                <a:latin typeface="Jost Light"/>
                <a:ea typeface="Jost Light"/>
                <a:cs typeface="Jost Light"/>
                <a:sym typeface="Jost Light"/>
              </a:defRPr>
            </a:lvl5pPr>
            <a:lvl6pPr indent="-285750" lvl="5" marL="2743200">
              <a:spcBef>
                <a:spcPts val="0"/>
              </a:spcBef>
              <a:spcAft>
                <a:spcPts val="0"/>
              </a:spcAft>
              <a:buClr>
                <a:schemeClr val="dk1"/>
              </a:buClr>
              <a:buSzPts val="900"/>
              <a:buFont typeface="Jost Light"/>
              <a:buChar char="■"/>
              <a:defRPr sz="900">
                <a:latin typeface="Jost Light"/>
                <a:ea typeface="Jost Light"/>
                <a:cs typeface="Jost Light"/>
                <a:sym typeface="Jost Light"/>
              </a:defRPr>
            </a:lvl6pPr>
            <a:lvl7pPr indent="-285750" lvl="6" marL="3200400">
              <a:spcBef>
                <a:spcPts val="0"/>
              </a:spcBef>
              <a:spcAft>
                <a:spcPts val="0"/>
              </a:spcAft>
              <a:buClr>
                <a:schemeClr val="dk1"/>
              </a:buClr>
              <a:buSzPts val="900"/>
              <a:buFont typeface="Jost Light"/>
              <a:buChar char="●"/>
              <a:defRPr sz="900">
                <a:latin typeface="Jost Light"/>
                <a:ea typeface="Jost Light"/>
                <a:cs typeface="Jost Light"/>
                <a:sym typeface="Jost Light"/>
              </a:defRPr>
            </a:lvl7pPr>
            <a:lvl8pPr indent="-285750" lvl="7" marL="3657600">
              <a:spcBef>
                <a:spcPts val="0"/>
              </a:spcBef>
              <a:spcAft>
                <a:spcPts val="0"/>
              </a:spcAft>
              <a:buClr>
                <a:schemeClr val="dk1"/>
              </a:buClr>
              <a:buSzPts val="900"/>
              <a:buFont typeface="Jost Light"/>
              <a:buChar char="○"/>
              <a:defRPr sz="900">
                <a:latin typeface="Jost Light"/>
                <a:ea typeface="Jost Light"/>
                <a:cs typeface="Jost Light"/>
                <a:sym typeface="Jost Light"/>
              </a:defRPr>
            </a:lvl8pPr>
            <a:lvl9pPr indent="-285750" lvl="8" marL="4114800">
              <a:spcBef>
                <a:spcPts val="0"/>
              </a:spcBef>
              <a:spcAft>
                <a:spcPts val="0"/>
              </a:spcAft>
              <a:buClr>
                <a:schemeClr val="dk1"/>
              </a:buClr>
              <a:buSzPts val="900"/>
              <a:buFont typeface="Jost Light"/>
              <a:buChar char="■"/>
              <a:defRPr sz="900">
                <a:latin typeface="Jost Light"/>
                <a:ea typeface="Jost Light"/>
                <a:cs typeface="Jost Light"/>
                <a:sym typeface="Jost Light"/>
              </a:defRPr>
            </a:lvl9pPr>
          </a:lstStyle>
          <a:p/>
        </p:txBody>
      </p:sp>
      <p:sp>
        <p:nvSpPr>
          <p:cNvPr id="320" name="Google Shape;320;p25"/>
          <p:cNvSpPr txBox="1"/>
          <p:nvPr>
            <p:ph idx="17" type="subTitle"/>
          </p:nvPr>
        </p:nvSpPr>
        <p:spPr>
          <a:xfrm>
            <a:off x="4652727" y="3173750"/>
            <a:ext cx="1289400" cy="226200"/>
          </a:xfrm>
          <a:prstGeom prst="rect">
            <a:avLst/>
          </a:prstGeom>
        </p:spPr>
        <p:txBody>
          <a:bodyPr anchorCtr="0" anchor="t" bIns="0" lIns="0" spcFirstLastPara="1" rIns="0" wrap="square" tIns="0">
            <a:noAutofit/>
          </a:bodyPr>
          <a:lstStyle>
            <a:lvl1pPr lvl="0">
              <a:spcBef>
                <a:spcPts val="0"/>
              </a:spcBef>
              <a:spcAft>
                <a:spcPts val="0"/>
              </a:spcAft>
              <a:buNone/>
              <a:defRPr>
                <a:latin typeface="Figtree Light"/>
                <a:ea typeface="Figtree Light"/>
                <a:cs typeface="Figtree Light"/>
                <a:sym typeface="Figtree Light"/>
              </a:defRPr>
            </a:lvl1pPr>
            <a:lvl2pPr lvl="1">
              <a:spcBef>
                <a:spcPts val="0"/>
              </a:spcBef>
              <a:spcAft>
                <a:spcPts val="0"/>
              </a:spcAft>
              <a:buNone/>
              <a:defRPr>
                <a:latin typeface="Figtree Light"/>
                <a:ea typeface="Figtree Light"/>
                <a:cs typeface="Figtree Light"/>
                <a:sym typeface="Figtree Light"/>
              </a:defRPr>
            </a:lvl2pPr>
            <a:lvl3pPr lvl="2">
              <a:spcBef>
                <a:spcPts val="0"/>
              </a:spcBef>
              <a:spcAft>
                <a:spcPts val="0"/>
              </a:spcAft>
              <a:buNone/>
              <a:defRPr>
                <a:latin typeface="Figtree Light"/>
                <a:ea typeface="Figtree Light"/>
                <a:cs typeface="Figtree Light"/>
                <a:sym typeface="Figtree Light"/>
              </a:defRPr>
            </a:lvl3pPr>
            <a:lvl4pPr lvl="3">
              <a:spcBef>
                <a:spcPts val="0"/>
              </a:spcBef>
              <a:spcAft>
                <a:spcPts val="0"/>
              </a:spcAft>
              <a:buNone/>
              <a:defRPr>
                <a:latin typeface="Figtree Light"/>
                <a:ea typeface="Figtree Light"/>
                <a:cs typeface="Figtree Light"/>
                <a:sym typeface="Figtree Light"/>
              </a:defRPr>
            </a:lvl4pPr>
            <a:lvl5pPr lvl="4">
              <a:spcBef>
                <a:spcPts val="0"/>
              </a:spcBef>
              <a:spcAft>
                <a:spcPts val="0"/>
              </a:spcAft>
              <a:buNone/>
              <a:defRPr>
                <a:latin typeface="Figtree Light"/>
                <a:ea typeface="Figtree Light"/>
                <a:cs typeface="Figtree Light"/>
                <a:sym typeface="Figtree Light"/>
              </a:defRPr>
            </a:lvl5pPr>
            <a:lvl6pPr lvl="5">
              <a:spcBef>
                <a:spcPts val="0"/>
              </a:spcBef>
              <a:spcAft>
                <a:spcPts val="0"/>
              </a:spcAft>
              <a:buNone/>
              <a:defRPr>
                <a:latin typeface="Figtree Light"/>
                <a:ea typeface="Figtree Light"/>
                <a:cs typeface="Figtree Light"/>
                <a:sym typeface="Figtree Light"/>
              </a:defRPr>
            </a:lvl6pPr>
            <a:lvl7pPr lvl="6">
              <a:spcBef>
                <a:spcPts val="0"/>
              </a:spcBef>
              <a:spcAft>
                <a:spcPts val="0"/>
              </a:spcAft>
              <a:buNone/>
              <a:defRPr>
                <a:latin typeface="Figtree Light"/>
                <a:ea typeface="Figtree Light"/>
                <a:cs typeface="Figtree Light"/>
                <a:sym typeface="Figtree Light"/>
              </a:defRPr>
            </a:lvl7pPr>
            <a:lvl8pPr lvl="7">
              <a:spcBef>
                <a:spcPts val="0"/>
              </a:spcBef>
              <a:spcAft>
                <a:spcPts val="0"/>
              </a:spcAft>
              <a:buNone/>
              <a:defRPr>
                <a:latin typeface="Figtree Light"/>
                <a:ea typeface="Figtree Light"/>
                <a:cs typeface="Figtree Light"/>
                <a:sym typeface="Figtree Light"/>
              </a:defRPr>
            </a:lvl8pPr>
            <a:lvl9pPr lvl="8">
              <a:spcBef>
                <a:spcPts val="0"/>
              </a:spcBef>
              <a:spcAft>
                <a:spcPts val="0"/>
              </a:spcAft>
              <a:buNone/>
              <a:defRPr>
                <a:latin typeface="Figtree Light"/>
                <a:ea typeface="Figtree Light"/>
                <a:cs typeface="Figtree Light"/>
                <a:sym typeface="Figtree Light"/>
              </a:defRPr>
            </a:lvl9pPr>
          </a:lstStyle>
          <a:p/>
        </p:txBody>
      </p:sp>
      <p:sp>
        <p:nvSpPr>
          <p:cNvPr id="321" name="Google Shape;321;p25"/>
          <p:cNvSpPr txBox="1"/>
          <p:nvPr>
            <p:ph idx="18" type="subTitle"/>
          </p:nvPr>
        </p:nvSpPr>
        <p:spPr>
          <a:xfrm>
            <a:off x="4652727" y="3419421"/>
            <a:ext cx="1289400" cy="1254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3"/>
                </a:solidFill>
                <a:latin typeface="Jost"/>
                <a:ea typeface="Jost"/>
                <a:cs typeface="Jost"/>
                <a:sym typeface="Jost"/>
              </a:defRPr>
            </a:lvl1pPr>
            <a:lvl2pPr lvl="1">
              <a:spcBef>
                <a:spcPts val="0"/>
              </a:spcBef>
              <a:spcAft>
                <a:spcPts val="0"/>
              </a:spcAft>
              <a:buNone/>
              <a:defRPr sz="900">
                <a:solidFill>
                  <a:schemeClr val="accent3"/>
                </a:solidFill>
                <a:latin typeface="Jost"/>
                <a:ea typeface="Jost"/>
                <a:cs typeface="Jost"/>
                <a:sym typeface="Jost"/>
              </a:defRPr>
            </a:lvl2pPr>
            <a:lvl3pPr lvl="2">
              <a:spcBef>
                <a:spcPts val="0"/>
              </a:spcBef>
              <a:spcAft>
                <a:spcPts val="0"/>
              </a:spcAft>
              <a:buNone/>
              <a:defRPr sz="900">
                <a:solidFill>
                  <a:schemeClr val="accent3"/>
                </a:solidFill>
                <a:latin typeface="Jost"/>
                <a:ea typeface="Jost"/>
                <a:cs typeface="Jost"/>
                <a:sym typeface="Jost"/>
              </a:defRPr>
            </a:lvl3pPr>
            <a:lvl4pPr lvl="3">
              <a:spcBef>
                <a:spcPts val="0"/>
              </a:spcBef>
              <a:spcAft>
                <a:spcPts val="0"/>
              </a:spcAft>
              <a:buNone/>
              <a:defRPr sz="900">
                <a:solidFill>
                  <a:schemeClr val="accent3"/>
                </a:solidFill>
                <a:latin typeface="Jost"/>
                <a:ea typeface="Jost"/>
                <a:cs typeface="Jost"/>
                <a:sym typeface="Jost"/>
              </a:defRPr>
            </a:lvl4pPr>
            <a:lvl5pPr lvl="4">
              <a:spcBef>
                <a:spcPts val="0"/>
              </a:spcBef>
              <a:spcAft>
                <a:spcPts val="0"/>
              </a:spcAft>
              <a:buNone/>
              <a:defRPr sz="900">
                <a:solidFill>
                  <a:schemeClr val="accent3"/>
                </a:solidFill>
                <a:latin typeface="Jost"/>
                <a:ea typeface="Jost"/>
                <a:cs typeface="Jost"/>
                <a:sym typeface="Jost"/>
              </a:defRPr>
            </a:lvl5pPr>
            <a:lvl6pPr lvl="5">
              <a:spcBef>
                <a:spcPts val="0"/>
              </a:spcBef>
              <a:spcAft>
                <a:spcPts val="0"/>
              </a:spcAft>
              <a:buNone/>
              <a:defRPr sz="900">
                <a:solidFill>
                  <a:schemeClr val="accent3"/>
                </a:solidFill>
                <a:latin typeface="Jost"/>
                <a:ea typeface="Jost"/>
                <a:cs typeface="Jost"/>
                <a:sym typeface="Jost"/>
              </a:defRPr>
            </a:lvl6pPr>
            <a:lvl7pPr lvl="6">
              <a:spcBef>
                <a:spcPts val="0"/>
              </a:spcBef>
              <a:spcAft>
                <a:spcPts val="0"/>
              </a:spcAft>
              <a:buNone/>
              <a:defRPr sz="900">
                <a:solidFill>
                  <a:schemeClr val="accent3"/>
                </a:solidFill>
                <a:latin typeface="Jost"/>
                <a:ea typeface="Jost"/>
                <a:cs typeface="Jost"/>
                <a:sym typeface="Jost"/>
              </a:defRPr>
            </a:lvl7pPr>
            <a:lvl8pPr lvl="7">
              <a:spcBef>
                <a:spcPts val="0"/>
              </a:spcBef>
              <a:spcAft>
                <a:spcPts val="0"/>
              </a:spcAft>
              <a:buNone/>
              <a:defRPr sz="900">
                <a:solidFill>
                  <a:schemeClr val="accent3"/>
                </a:solidFill>
                <a:latin typeface="Jost"/>
                <a:ea typeface="Jost"/>
                <a:cs typeface="Jost"/>
                <a:sym typeface="Jost"/>
              </a:defRPr>
            </a:lvl8pPr>
            <a:lvl9pPr lvl="8">
              <a:spcBef>
                <a:spcPts val="0"/>
              </a:spcBef>
              <a:spcAft>
                <a:spcPts val="0"/>
              </a:spcAft>
              <a:buNone/>
              <a:defRPr sz="900">
                <a:solidFill>
                  <a:schemeClr val="accent3"/>
                </a:solidFill>
                <a:latin typeface="Jost"/>
                <a:ea typeface="Jost"/>
                <a:cs typeface="Jost"/>
                <a:sym typeface="Jost"/>
              </a:defRPr>
            </a:lvl9pPr>
          </a:lstStyle>
          <a:p/>
        </p:txBody>
      </p:sp>
      <p:sp>
        <p:nvSpPr>
          <p:cNvPr id="322" name="Google Shape;322;p25"/>
          <p:cNvSpPr txBox="1"/>
          <p:nvPr>
            <p:ph idx="19" type="body"/>
          </p:nvPr>
        </p:nvSpPr>
        <p:spPr>
          <a:xfrm>
            <a:off x="4652725" y="3851575"/>
            <a:ext cx="1289400" cy="714000"/>
          </a:xfrm>
          <a:prstGeom prst="rect">
            <a:avLst/>
          </a:prstGeom>
        </p:spPr>
        <p:txBody>
          <a:bodyPr anchorCtr="0" anchor="t" bIns="0" lIns="0" spcFirstLastPara="1" rIns="0" wrap="square" tIns="0">
            <a:noAutofit/>
          </a:bodyPr>
          <a:lstStyle>
            <a:lvl1pPr indent="-285750" lvl="0" marL="457200">
              <a:spcBef>
                <a:spcPts val="0"/>
              </a:spcBef>
              <a:spcAft>
                <a:spcPts val="0"/>
              </a:spcAft>
              <a:buClr>
                <a:schemeClr val="dk1"/>
              </a:buClr>
              <a:buSzPts val="900"/>
              <a:buFont typeface="Jost Light"/>
              <a:buChar char="●"/>
              <a:defRPr sz="900">
                <a:latin typeface="Jost Light"/>
                <a:ea typeface="Jost Light"/>
                <a:cs typeface="Jost Light"/>
                <a:sym typeface="Jost Light"/>
              </a:defRPr>
            </a:lvl1pPr>
            <a:lvl2pPr indent="-285750" lvl="1" marL="914400">
              <a:spcBef>
                <a:spcPts val="0"/>
              </a:spcBef>
              <a:spcAft>
                <a:spcPts val="0"/>
              </a:spcAft>
              <a:buClr>
                <a:schemeClr val="dk1"/>
              </a:buClr>
              <a:buSzPts val="900"/>
              <a:buFont typeface="Jost Light"/>
              <a:buChar char="○"/>
              <a:defRPr sz="900">
                <a:latin typeface="Jost Light"/>
                <a:ea typeface="Jost Light"/>
                <a:cs typeface="Jost Light"/>
                <a:sym typeface="Jost Light"/>
              </a:defRPr>
            </a:lvl2pPr>
            <a:lvl3pPr indent="-285750" lvl="2" marL="1371600">
              <a:spcBef>
                <a:spcPts val="0"/>
              </a:spcBef>
              <a:spcAft>
                <a:spcPts val="0"/>
              </a:spcAft>
              <a:buClr>
                <a:schemeClr val="dk1"/>
              </a:buClr>
              <a:buSzPts val="900"/>
              <a:buFont typeface="Jost Light"/>
              <a:buChar char="■"/>
              <a:defRPr sz="900">
                <a:latin typeface="Jost Light"/>
                <a:ea typeface="Jost Light"/>
                <a:cs typeface="Jost Light"/>
                <a:sym typeface="Jost Light"/>
              </a:defRPr>
            </a:lvl3pPr>
            <a:lvl4pPr indent="-285750" lvl="3" marL="1828800">
              <a:spcBef>
                <a:spcPts val="0"/>
              </a:spcBef>
              <a:spcAft>
                <a:spcPts val="0"/>
              </a:spcAft>
              <a:buClr>
                <a:schemeClr val="dk1"/>
              </a:buClr>
              <a:buSzPts val="900"/>
              <a:buFont typeface="Jost Light"/>
              <a:buChar char="●"/>
              <a:defRPr sz="900">
                <a:latin typeface="Jost Light"/>
                <a:ea typeface="Jost Light"/>
                <a:cs typeface="Jost Light"/>
                <a:sym typeface="Jost Light"/>
              </a:defRPr>
            </a:lvl4pPr>
            <a:lvl5pPr indent="-285750" lvl="4" marL="2286000">
              <a:spcBef>
                <a:spcPts val="0"/>
              </a:spcBef>
              <a:spcAft>
                <a:spcPts val="0"/>
              </a:spcAft>
              <a:buClr>
                <a:schemeClr val="dk1"/>
              </a:buClr>
              <a:buSzPts val="900"/>
              <a:buFont typeface="Jost Light"/>
              <a:buChar char="○"/>
              <a:defRPr sz="900">
                <a:latin typeface="Jost Light"/>
                <a:ea typeface="Jost Light"/>
                <a:cs typeface="Jost Light"/>
                <a:sym typeface="Jost Light"/>
              </a:defRPr>
            </a:lvl5pPr>
            <a:lvl6pPr indent="-285750" lvl="5" marL="2743200">
              <a:spcBef>
                <a:spcPts val="0"/>
              </a:spcBef>
              <a:spcAft>
                <a:spcPts val="0"/>
              </a:spcAft>
              <a:buClr>
                <a:schemeClr val="dk1"/>
              </a:buClr>
              <a:buSzPts val="900"/>
              <a:buFont typeface="Jost Light"/>
              <a:buChar char="■"/>
              <a:defRPr sz="900">
                <a:latin typeface="Jost Light"/>
                <a:ea typeface="Jost Light"/>
                <a:cs typeface="Jost Light"/>
                <a:sym typeface="Jost Light"/>
              </a:defRPr>
            </a:lvl6pPr>
            <a:lvl7pPr indent="-285750" lvl="6" marL="3200400">
              <a:spcBef>
                <a:spcPts val="0"/>
              </a:spcBef>
              <a:spcAft>
                <a:spcPts val="0"/>
              </a:spcAft>
              <a:buClr>
                <a:schemeClr val="dk1"/>
              </a:buClr>
              <a:buSzPts val="900"/>
              <a:buFont typeface="Jost Light"/>
              <a:buChar char="●"/>
              <a:defRPr sz="900">
                <a:latin typeface="Jost Light"/>
                <a:ea typeface="Jost Light"/>
                <a:cs typeface="Jost Light"/>
                <a:sym typeface="Jost Light"/>
              </a:defRPr>
            </a:lvl7pPr>
            <a:lvl8pPr indent="-285750" lvl="7" marL="3657600">
              <a:spcBef>
                <a:spcPts val="0"/>
              </a:spcBef>
              <a:spcAft>
                <a:spcPts val="0"/>
              </a:spcAft>
              <a:buClr>
                <a:schemeClr val="dk1"/>
              </a:buClr>
              <a:buSzPts val="900"/>
              <a:buFont typeface="Jost Light"/>
              <a:buChar char="○"/>
              <a:defRPr sz="900">
                <a:latin typeface="Jost Light"/>
                <a:ea typeface="Jost Light"/>
                <a:cs typeface="Jost Light"/>
                <a:sym typeface="Jost Light"/>
              </a:defRPr>
            </a:lvl8pPr>
            <a:lvl9pPr indent="-285750" lvl="8" marL="4114800">
              <a:spcBef>
                <a:spcPts val="0"/>
              </a:spcBef>
              <a:spcAft>
                <a:spcPts val="0"/>
              </a:spcAft>
              <a:buClr>
                <a:schemeClr val="dk1"/>
              </a:buClr>
              <a:buSzPts val="900"/>
              <a:buFont typeface="Jost Light"/>
              <a:buChar char="■"/>
              <a:defRPr sz="900">
                <a:latin typeface="Jost Light"/>
                <a:ea typeface="Jost Light"/>
                <a:cs typeface="Jost Light"/>
                <a:sym typeface="Jost Light"/>
              </a:defRPr>
            </a:lvl9pPr>
          </a:lstStyle>
          <a:p/>
        </p:txBody>
      </p:sp>
      <p:sp>
        <p:nvSpPr>
          <p:cNvPr id="323" name="Google Shape;323;p25"/>
          <p:cNvSpPr txBox="1"/>
          <p:nvPr>
            <p:ph idx="20" type="subTitle"/>
          </p:nvPr>
        </p:nvSpPr>
        <p:spPr>
          <a:xfrm>
            <a:off x="7646687" y="3172725"/>
            <a:ext cx="1289400" cy="226200"/>
          </a:xfrm>
          <a:prstGeom prst="rect">
            <a:avLst/>
          </a:prstGeom>
        </p:spPr>
        <p:txBody>
          <a:bodyPr anchorCtr="0" anchor="t" bIns="0" lIns="0" spcFirstLastPara="1" rIns="0" wrap="square" tIns="0">
            <a:noAutofit/>
          </a:bodyPr>
          <a:lstStyle>
            <a:lvl1pPr lvl="0">
              <a:spcBef>
                <a:spcPts val="0"/>
              </a:spcBef>
              <a:spcAft>
                <a:spcPts val="0"/>
              </a:spcAft>
              <a:buNone/>
              <a:defRPr>
                <a:latin typeface="Figtree Light"/>
                <a:ea typeface="Figtree Light"/>
                <a:cs typeface="Figtree Light"/>
                <a:sym typeface="Figtree Light"/>
              </a:defRPr>
            </a:lvl1pPr>
            <a:lvl2pPr lvl="1">
              <a:spcBef>
                <a:spcPts val="0"/>
              </a:spcBef>
              <a:spcAft>
                <a:spcPts val="0"/>
              </a:spcAft>
              <a:buNone/>
              <a:defRPr>
                <a:latin typeface="Figtree Light"/>
                <a:ea typeface="Figtree Light"/>
                <a:cs typeface="Figtree Light"/>
                <a:sym typeface="Figtree Light"/>
              </a:defRPr>
            </a:lvl2pPr>
            <a:lvl3pPr lvl="2">
              <a:spcBef>
                <a:spcPts val="0"/>
              </a:spcBef>
              <a:spcAft>
                <a:spcPts val="0"/>
              </a:spcAft>
              <a:buNone/>
              <a:defRPr>
                <a:latin typeface="Figtree Light"/>
                <a:ea typeface="Figtree Light"/>
                <a:cs typeface="Figtree Light"/>
                <a:sym typeface="Figtree Light"/>
              </a:defRPr>
            </a:lvl3pPr>
            <a:lvl4pPr lvl="3">
              <a:spcBef>
                <a:spcPts val="0"/>
              </a:spcBef>
              <a:spcAft>
                <a:spcPts val="0"/>
              </a:spcAft>
              <a:buNone/>
              <a:defRPr>
                <a:latin typeface="Figtree Light"/>
                <a:ea typeface="Figtree Light"/>
                <a:cs typeface="Figtree Light"/>
                <a:sym typeface="Figtree Light"/>
              </a:defRPr>
            </a:lvl4pPr>
            <a:lvl5pPr lvl="4">
              <a:spcBef>
                <a:spcPts val="0"/>
              </a:spcBef>
              <a:spcAft>
                <a:spcPts val="0"/>
              </a:spcAft>
              <a:buNone/>
              <a:defRPr>
                <a:latin typeface="Figtree Light"/>
                <a:ea typeface="Figtree Light"/>
                <a:cs typeface="Figtree Light"/>
                <a:sym typeface="Figtree Light"/>
              </a:defRPr>
            </a:lvl5pPr>
            <a:lvl6pPr lvl="5">
              <a:spcBef>
                <a:spcPts val="0"/>
              </a:spcBef>
              <a:spcAft>
                <a:spcPts val="0"/>
              </a:spcAft>
              <a:buNone/>
              <a:defRPr>
                <a:latin typeface="Figtree Light"/>
                <a:ea typeface="Figtree Light"/>
                <a:cs typeface="Figtree Light"/>
                <a:sym typeface="Figtree Light"/>
              </a:defRPr>
            </a:lvl6pPr>
            <a:lvl7pPr lvl="6">
              <a:spcBef>
                <a:spcPts val="0"/>
              </a:spcBef>
              <a:spcAft>
                <a:spcPts val="0"/>
              </a:spcAft>
              <a:buNone/>
              <a:defRPr>
                <a:latin typeface="Figtree Light"/>
                <a:ea typeface="Figtree Light"/>
                <a:cs typeface="Figtree Light"/>
                <a:sym typeface="Figtree Light"/>
              </a:defRPr>
            </a:lvl7pPr>
            <a:lvl8pPr lvl="7">
              <a:spcBef>
                <a:spcPts val="0"/>
              </a:spcBef>
              <a:spcAft>
                <a:spcPts val="0"/>
              </a:spcAft>
              <a:buNone/>
              <a:defRPr>
                <a:latin typeface="Figtree Light"/>
                <a:ea typeface="Figtree Light"/>
                <a:cs typeface="Figtree Light"/>
                <a:sym typeface="Figtree Light"/>
              </a:defRPr>
            </a:lvl8pPr>
            <a:lvl9pPr lvl="8">
              <a:spcBef>
                <a:spcPts val="0"/>
              </a:spcBef>
              <a:spcAft>
                <a:spcPts val="0"/>
              </a:spcAft>
              <a:buNone/>
              <a:defRPr>
                <a:latin typeface="Figtree Light"/>
                <a:ea typeface="Figtree Light"/>
                <a:cs typeface="Figtree Light"/>
                <a:sym typeface="Figtree Light"/>
              </a:defRPr>
            </a:lvl9pPr>
          </a:lstStyle>
          <a:p/>
        </p:txBody>
      </p:sp>
      <p:sp>
        <p:nvSpPr>
          <p:cNvPr id="324" name="Google Shape;324;p25"/>
          <p:cNvSpPr txBox="1"/>
          <p:nvPr>
            <p:ph idx="21" type="subTitle"/>
          </p:nvPr>
        </p:nvSpPr>
        <p:spPr>
          <a:xfrm>
            <a:off x="7646687" y="3418396"/>
            <a:ext cx="1289400" cy="125400"/>
          </a:xfrm>
          <a:prstGeom prst="rect">
            <a:avLst/>
          </a:prstGeom>
        </p:spPr>
        <p:txBody>
          <a:bodyPr anchorCtr="0" anchor="t" bIns="0" lIns="0" spcFirstLastPara="1" rIns="0" wrap="square" tIns="0">
            <a:noAutofit/>
          </a:bodyPr>
          <a:lstStyle>
            <a:lvl1pPr lvl="0">
              <a:spcBef>
                <a:spcPts val="0"/>
              </a:spcBef>
              <a:spcAft>
                <a:spcPts val="0"/>
              </a:spcAft>
              <a:buNone/>
              <a:defRPr sz="900">
                <a:solidFill>
                  <a:schemeClr val="accent3"/>
                </a:solidFill>
                <a:latin typeface="Jost"/>
                <a:ea typeface="Jost"/>
                <a:cs typeface="Jost"/>
                <a:sym typeface="Jost"/>
              </a:defRPr>
            </a:lvl1pPr>
            <a:lvl2pPr lvl="1">
              <a:spcBef>
                <a:spcPts val="0"/>
              </a:spcBef>
              <a:spcAft>
                <a:spcPts val="0"/>
              </a:spcAft>
              <a:buNone/>
              <a:defRPr sz="900">
                <a:solidFill>
                  <a:schemeClr val="accent3"/>
                </a:solidFill>
                <a:latin typeface="Jost"/>
                <a:ea typeface="Jost"/>
                <a:cs typeface="Jost"/>
                <a:sym typeface="Jost"/>
              </a:defRPr>
            </a:lvl2pPr>
            <a:lvl3pPr lvl="2">
              <a:spcBef>
                <a:spcPts val="0"/>
              </a:spcBef>
              <a:spcAft>
                <a:spcPts val="0"/>
              </a:spcAft>
              <a:buNone/>
              <a:defRPr sz="900">
                <a:solidFill>
                  <a:schemeClr val="accent3"/>
                </a:solidFill>
                <a:latin typeface="Jost"/>
                <a:ea typeface="Jost"/>
                <a:cs typeface="Jost"/>
                <a:sym typeface="Jost"/>
              </a:defRPr>
            </a:lvl3pPr>
            <a:lvl4pPr lvl="3">
              <a:spcBef>
                <a:spcPts val="0"/>
              </a:spcBef>
              <a:spcAft>
                <a:spcPts val="0"/>
              </a:spcAft>
              <a:buNone/>
              <a:defRPr sz="900">
                <a:solidFill>
                  <a:schemeClr val="accent3"/>
                </a:solidFill>
                <a:latin typeface="Jost"/>
                <a:ea typeface="Jost"/>
                <a:cs typeface="Jost"/>
                <a:sym typeface="Jost"/>
              </a:defRPr>
            </a:lvl4pPr>
            <a:lvl5pPr lvl="4">
              <a:spcBef>
                <a:spcPts val="0"/>
              </a:spcBef>
              <a:spcAft>
                <a:spcPts val="0"/>
              </a:spcAft>
              <a:buNone/>
              <a:defRPr sz="900">
                <a:solidFill>
                  <a:schemeClr val="accent3"/>
                </a:solidFill>
                <a:latin typeface="Jost"/>
                <a:ea typeface="Jost"/>
                <a:cs typeface="Jost"/>
                <a:sym typeface="Jost"/>
              </a:defRPr>
            </a:lvl5pPr>
            <a:lvl6pPr lvl="5">
              <a:spcBef>
                <a:spcPts val="0"/>
              </a:spcBef>
              <a:spcAft>
                <a:spcPts val="0"/>
              </a:spcAft>
              <a:buNone/>
              <a:defRPr sz="900">
                <a:solidFill>
                  <a:schemeClr val="accent3"/>
                </a:solidFill>
                <a:latin typeface="Jost"/>
                <a:ea typeface="Jost"/>
                <a:cs typeface="Jost"/>
                <a:sym typeface="Jost"/>
              </a:defRPr>
            </a:lvl6pPr>
            <a:lvl7pPr lvl="6">
              <a:spcBef>
                <a:spcPts val="0"/>
              </a:spcBef>
              <a:spcAft>
                <a:spcPts val="0"/>
              </a:spcAft>
              <a:buNone/>
              <a:defRPr sz="900">
                <a:solidFill>
                  <a:schemeClr val="accent3"/>
                </a:solidFill>
                <a:latin typeface="Jost"/>
                <a:ea typeface="Jost"/>
                <a:cs typeface="Jost"/>
                <a:sym typeface="Jost"/>
              </a:defRPr>
            </a:lvl7pPr>
            <a:lvl8pPr lvl="7">
              <a:spcBef>
                <a:spcPts val="0"/>
              </a:spcBef>
              <a:spcAft>
                <a:spcPts val="0"/>
              </a:spcAft>
              <a:buNone/>
              <a:defRPr sz="900">
                <a:solidFill>
                  <a:schemeClr val="accent3"/>
                </a:solidFill>
                <a:latin typeface="Jost"/>
                <a:ea typeface="Jost"/>
                <a:cs typeface="Jost"/>
                <a:sym typeface="Jost"/>
              </a:defRPr>
            </a:lvl8pPr>
            <a:lvl9pPr lvl="8">
              <a:spcBef>
                <a:spcPts val="0"/>
              </a:spcBef>
              <a:spcAft>
                <a:spcPts val="0"/>
              </a:spcAft>
              <a:buNone/>
              <a:defRPr sz="900">
                <a:solidFill>
                  <a:schemeClr val="accent3"/>
                </a:solidFill>
                <a:latin typeface="Jost"/>
                <a:ea typeface="Jost"/>
                <a:cs typeface="Jost"/>
                <a:sym typeface="Jost"/>
              </a:defRPr>
            </a:lvl9pPr>
          </a:lstStyle>
          <a:p/>
        </p:txBody>
      </p:sp>
      <p:sp>
        <p:nvSpPr>
          <p:cNvPr id="325" name="Google Shape;325;p25"/>
          <p:cNvSpPr txBox="1"/>
          <p:nvPr>
            <p:ph idx="22" type="body"/>
          </p:nvPr>
        </p:nvSpPr>
        <p:spPr>
          <a:xfrm>
            <a:off x="7646686" y="3850550"/>
            <a:ext cx="1289400" cy="714000"/>
          </a:xfrm>
          <a:prstGeom prst="rect">
            <a:avLst/>
          </a:prstGeom>
        </p:spPr>
        <p:txBody>
          <a:bodyPr anchorCtr="0" anchor="t" bIns="0" lIns="0" spcFirstLastPara="1" rIns="0" wrap="square" tIns="0">
            <a:noAutofit/>
          </a:bodyPr>
          <a:lstStyle>
            <a:lvl1pPr indent="-285750" lvl="0" marL="457200">
              <a:spcBef>
                <a:spcPts val="0"/>
              </a:spcBef>
              <a:spcAft>
                <a:spcPts val="0"/>
              </a:spcAft>
              <a:buClr>
                <a:schemeClr val="dk1"/>
              </a:buClr>
              <a:buSzPts val="900"/>
              <a:buFont typeface="Jost Light"/>
              <a:buChar char="●"/>
              <a:defRPr sz="900">
                <a:latin typeface="Jost Light"/>
                <a:ea typeface="Jost Light"/>
                <a:cs typeface="Jost Light"/>
                <a:sym typeface="Jost Light"/>
              </a:defRPr>
            </a:lvl1pPr>
            <a:lvl2pPr indent="-285750" lvl="1" marL="914400">
              <a:spcBef>
                <a:spcPts val="0"/>
              </a:spcBef>
              <a:spcAft>
                <a:spcPts val="0"/>
              </a:spcAft>
              <a:buClr>
                <a:schemeClr val="dk1"/>
              </a:buClr>
              <a:buSzPts val="900"/>
              <a:buFont typeface="Jost Light"/>
              <a:buChar char="○"/>
              <a:defRPr sz="900">
                <a:latin typeface="Jost Light"/>
                <a:ea typeface="Jost Light"/>
                <a:cs typeface="Jost Light"/>
                <a:sym typeface="Jost Light"/>
              </a:defRPr>
            </a:lvl2pPr>
            <a:lvl3pPr indent="-285750" lvl="2" marL="1371600">
              <a:spcBef>
                <a:spcPts val="0"/>
              </a:spcBef>
              <a:spcAft>
                <a:spcPts val="0"/>
              </a:spcAft>
              <a:buClr>
                <a:schemeClr val="dk1"/>
              </a:buClr>
              <a:buSzPts val="900"/>
              <a:buFont typeface="Jost Light"/>
              <a:buChar char="■"/>
              <a:defRPr sz="900">
                <a:latin typeface="Jost Light"/>
                <a:ea typeface="Jost Light"/>
                <a:cs typeface="Jost Light"/>
                <a:sym typeface="Jost Light"/>
              </a:defRPr>
            </a:lvl3pPr>
            <a:lvl4pPr indent="-285750" lvl="3" marL="1828800">
              <a:spcBef>
                <a:spcPts val="0"/>
              </a:spcBef>
              <a:spcAft>
                <a:spcPts val="0"/>
              </a:spcAft>
              <a:buClr>
                <a:schemeClr val="dk1"/>
              </a:buClr>
              <a:buSzPts val="900"/>
              <a:buFont typeface="Jost Light"/>
              <a:buChar char="●"/>
              <a:defRPr sz="900">
                <a:latin typeface="Jost Light"/>
                <a:ea typeface="Jost Light"/>
                <a:cs typeface="Jost Light"/>
                <a:sym typeface="Jost Light"/>
              </a:defRPr>
            </a:lvl4pPr>
            <a:lvl5pPr indent="-285750" lvl="4" marL="2286000">
              <a:spcBef>
                <a:spcPts val="0"/>
              </a:spcBef>
              <a:spcAft>
                <a:spcPts val="0"/>
              </a:spcAft>
              <a:buClr>
                <a:schemeClr val="dk1"/>
              </a:buClr>
              <a:buSzPts val="900"/>
              <a:buFont typeface="Jost Light"/>
              <a:buChar char="○"/>
              <a:defRPr sz="900">
                <a:latin typeface="Jost Light"/>
                <a:ea typeface="Jost Light"/>
                <a:cs typeface="Jost Light"/>
                <a:sym typeface="Jost Light"/>
              </a:defRPr>
            </a:lvl5pPr>
            <a:lvl6pPr indent="-285750" lvl="5" marL="2743200">
              <a:spcBef>
                <a:spcPts val="0"/>
              </a:spcBef>
              <a:spcAft>
                <a:spcPts val="0"/>
              </a:spcAft>
              <a:buClr>
                <a:schemeClr val="dk1"/>
              </a:buClr>
              <a:buSzPts val="900"/>
              <a:buFont typeface="Jost Light"/>
              <a:buChar char="■"/>
              <a:defRPr sz="900">
                <a:latin typeface="Jost Light"/>
                <a:ea typeface="Jost Light"/>
                <a:cs typeface="Jost Light"/>
                <a:sym typeface="Jost Light"/>
              </a:defRPr>
            </a:lvl6pPr>
            <a:lvl7pPr indent="-285750" lvl="6" marL="3200400">
              <a:spcBef>
                <a:spcPts val="0"/>
              </a:spcBef>
              <a:spcAft>
                <a:spcPts val="0"/>
              </a:spcAft>
              <a:buClr>
                <a:schemeClr val="dk1"/>
              </a:buClr>
              <a:buSzPts val="900"/>
              <a:buFont typeface="Jost Light"/>
              <a:buChar char="●"/>
              <a:defRPr sz="900">
                <a:latin typeface="Jost Light"/>
                <a:ea typeface="Jost Light"/>
                <a:cs typeface="Jost Light"/>
                <a:sym typeface="Jost Light"/>
              </a:defRPr>
            </a:lvl7pPr>
            <a:lvl8pPr indent="-285750" lvl="7" marL="3657600">
              <a:spcBef>
                <a:spcPts val="0"/>
              </a:spcBef>
              <a:spcAft>
                <a:spcPts val="0"/>
              </a:spcAft>
              <a:buClr>
                <a:schemeClr val="dk1"/>
              </a:buClr>
              <a:buSzPts val="900"/>
              <a:buFont typeface="Jost Light"/>
              <a:buChar char="○"/>
              <a:defRPr sz="900">
                <a:latin typeface="Jost Light"/>
                <a:ea typeface="Jost Light"/>
                <a:cs typeface="Jost Light"/>
                <a:sym typeface="Jost Light"/>
              </a:defRPr>
            </a:lvl8pPr>
            <a:lvl9pPr indent="-285750" lvl="8" marL="4114800">
              <a:spcBef>
                <a:spcPts val="0"/>
              </a:spcBef>
              <a:spcAft>
                <a:spcPts val="0"/>
              </a:spcAft>
              <a:buClr>
                <a:schemeClr val="dk1"/>
              </a:buClr>
              <a:buSzPts val="900"/>
              <a:buFont typeface="Jost Light"/>
              <a:buChar char="■"/>
              <a:defRPr sz="900">
                <a:latin typeface="Jost Light"/>
                <a:ea typeface="Jost Light"/>
                <a:cs typeface="Jost Light"/>
                <a:sym typeface="Jost Light"/>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 you - Alt 2">
  <p:cSld name="CUSTOM_8_1_1_1_1_1_1_1_1_1_1_1_1_1_1_1_1_1_1_1_1_1_1_1_1_1_1_1_1_1_1_2_1">
    <p:spTree>
      <p:nvGrpSpPr>
        <p:cNvPr id="326" name="Shape 326"/>
        <p:cNvGrpSpPr/>
        <p:nvPr/>
      </p:nvGrpSpPr>
      <p:grpSpPr>
        <a:xfrm>
          <a:off x="0" y="0"/>
          <a:ext cx="0" cy="0"/>
          <a:chOff x="0" y="0"/>
          <a:chExt cx="0" cy="0"/>
        </a:xfrm>
      </p:grpSpPr>
      <p:sp>
        <p:nvSpPr>
          <p:cNvPr id="327" name="Google Shape;327;p26"/>
          <p:cNvSpPr/>
          <p:nvPr/>
        </p:nvSpPr>
        <p:spPr>
          <a:xfrm rot="-5400000">
            <a:off x="0" y="816600"/>
            <a:ext cx="4326900" cy="4326900"/>
          </a:xfrm>
          <a:prstGeom prst="rect">
            <a:avLst/>
          </a:prstGeom>
          <a:gradFill>
            <a:gsLst>
              <a:gs pos="0">
                <a:schemeClr val="lt2"/>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328" name="Google Shape;328;p26"/>
          <p:cNvSpPr/>
          <p:nvPr/>
        </p:nvSpPr>
        <p:spPr>
          <a:xfrm rot="5400000">
            <a:off x="4817100" y="0"/>
            <a:ext cx="4326900" cy="4326900"/>
          </a:xfrm>
          <a:prstGeom prst="rect">
            <a:avLst/>
          </a:prstGeom>
          <a:gradFill>
            <a:gsLst>
              <a:gs pos="0">
                <a:schemeClr val="accent6"/>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329" name="Google Shape;329;p26"/>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330" name="Google Shape;330;p26"/>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331" name="Google Shape;331;p26"/>
          <p:cNvSpPr/>
          <p:nvPr/>
        </p:nvSpPr>
        <p:spPr>
          <a:xfrm>
            <a:off x="228650" y="457200"/>
            <a:ext cx="8686800" cy="4226400"/>
          </a:xfrm>
          <a:prstGeom prst="roundRect">
            <a:avLst>
              <a:gd fmla="val 6822"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Figtree"/>
                <a:ea typeface="Figtree"/>
                <a:cs typeface="Figtree"/>
                <a:sym typeface="Figtree"/>
              </a:rPr>
              <a:t>v</a:t>
            </a:r>
            <a:endParaRPr>
              <a:solidFill>
                <a:schemeClr val="lt1"/>
              </a:solidFill>
              <a:latin typeface="Figtree"/>
              <a:ea typeface="Figtree"/>
              <a:cs typeface="Figtree"/>
              <a:sym typeface="Figtree"/>
            </a:endParaRPr>
          </a:p>
        </p:txBody>
      </p:sp>
      <p:sp>
        <p:nvSpPr>
          <p:cNvPr id="332" name="Google Shape;332;p26"/>
          <p:cNvSpPr txBox="1"/>
          <p:nvPr>
            <p:ph idx="3" type="title"/>
          </p:nvPr>
        </p:nvSpPr>
        <p:spPr>
          <a:xfrm>
            <a:off x="1254050" y="1703407"/>
            <a:ext cx="6636000" cy="1279500"/>
          </a:xfrm>
          <a:prstGeom prst="rect">
            <a:avLst/>
          </a:prstGeom>
        </p:spPr>
        <p:txBody>
          <a:bodyPr anchorCtr="0" anchor="t" bIns="0" lIns="0" spcFirstLastPara="1" rIns="0" wrap="square" tIns="0">
            <a:noAutofit/>
          </a:bodyPr>
          <a:lstStyle>
            <a:lvl1pPr lvl="0" algn="ctr">
              <a:lnSpc>
                <a:spcPct val="90000"/>
              </a:lnSpc>
              <a:spcBef>
                <a:spcPts val="0"/>
              </a:spcBef>
              <a:spcAft>
                <a:spcPts val="0"/>
              </a:spcAft>
              <a:buNone/>
              <a:defRPr sz="8000"/>
            </a:lvl1pPr>
            <a:lvl2pPr lvl="1" algn="ctr">
              <a:lnSpc>
                <a:spcPct val="90000"/>
              </a:lnSpc>
              <a:spcBef>
                <a:spcPts val="0"/>
              </a:spcBef>
              <a:spcAft>
                <a:spcPts val="0"/>
              </a:spcAft>
              <a:buClr>
                <a:schemeClr val="dk1"/>
              </a:buClr>
              <a:buSzPts val="8000"/>
              <a:buFont typeface="Figtree"/>
              <a:buNone/>
              <a:defRPr sz="8000">
                <a:solidFill>
                  <a:schemeClr val="dk1"/>
                </a:solidFill>
                <a:latin typeface="Figtree"/>
                <a:ea typeface="Figtree"/>
                <a:cs typeface="Figtree"/>
                <a:sym typeface="Figtree"/>
              </a:defRPr>
            </a:lvl2pPr>
            <a:lvl3pPr lvl="2" algn="ctr">
              <a:lnSpc>
                <a:spcPct val="90000"/>
              </a:lnSpc>
              <a:spcBef>
                <a:spcPts val="0"/>
              </a:spcBef>
              <a:spcAft>
                <a:spcPts val="0"/>
              </a:spcAft>
              <a:buClr>
                <a:schemeClr val="dk1"/>
              </a:buClr>
              <a:buSzPts val="8000"/>
              <a:buFont typeface="Figtree"/>
              <a:buNone/>
              <a:defRPr sz="8000">
                <a:solidFill>
                  <a:schemeClr val="dk1"/>
                </a:solidFill>
                <a:latin typeface="Figtree"/>
                <a:ea typeface="Figtree"/>
                <a:cs typeface="Figtree"/>
                <a:sym typeface="Figtree"/>
              </a:defRPr>
            </a:lvl3pPr>
            <a:lvl4pPr lvl="3" algn="ctr">
              <a:lnSpc>
                <a:spcPct val="90000"/>
              </a:lnSpc>
              <a:spcBef>
                <a:spcPts val="0"/>
              </a:spcBef>
              <a:spcAft>
                <a:spcPts val="0"/>
              </a:spcAft>
              <a:buClr>
                <a:schemeClr val="dk1"/>
              </a:buClr>
              <a:buSzPts val="8000"/>
              <a:buFont typeface="Figtree"/>
              <a:buNone/>
              <a:defRPr sz="8000">
                <a:solidFill>
                  <a:schemeClr val="dk1"/>
                </a:solidFill>
                <a:latin typeface="Figtree"/>
                <a:ea typeface="Figtree"/>
                <a:cs typeface="Figtree"/>
                <a:sym typeface="Figtree"/>
              </a:defRPr>
            </a:lvl4pPr>
            <a:lvl5pPr lvl="4" algn="ctr">
              <a:lnSpc>
                <a:spcPct val="90000"/>
              </a:lnSpc>
              <a:spcBef>
                <a:spcPts val="0"/>
              </a:spcBef>
              <a:spcAft>
                <a:spcPts val="0"/>
              </a:spcAft>
              <a:buClr>
                <a:schemeClr val="dk1"/>
              </a:buClr>
              <a:buSzPts val="8000"/>
              <a:buFont typeface="Figtree"/>
              <a:buNone/>
              <a:defRPr sz="8000">
                <a:solidFill>
                  <a:schemeClr val="dk1"/>
                </a:solidFill>
                <a:latin typeface="Figtree"/>
                <a:ea typeface="Figtree"/>
                <a:cs typeface="Figtree"/>
                <a:sym typeface="Figtree"/>
              </a:defRPr>
            </a:lvl5pPr>
            <a:lvl6pPr lvl="5" algn="ctr">
              <a:lnSpc>
                <a:spcPct val="90000"/>
              </a:lnSpc>
              <a:spcBef>
                <a:spcPts val="0"/>
              </a:spcBef>
              <a:spcAft>
                <a:spcPts val="0"/>
              </a:spcAft>
              <a:buClr>
                <a:schemeClr val="dk1"/>
              </a:buClr>
              <a:buSzPts val="8000"/>
              <a:buFont typeface="Figtree"/>
              <a:buNone/>
              <a:defRPr sz="8000">
                <a:solidFill>
                  <a:schemeClr val="dk1"/>
                </a:solidFill>
                <a:latin typeface="Figtree"/>
                <a:ea typeface="Figtree"/>
                <a:cs typeface="Figtree"/>
                <a:sym typeface="Figtree"/>
              </a:defRPr>
            </a:lvl6pPr>
            <a:lvl7pPr lvl="6" algn="ctr">
              <a:lnSpc>
                <a:spcPct val="90000"/>
              </a:lnSpc>
              <a:spcBef>
                <a:spcPts val="0"/>
              </a:spcBef>
              <a:spcAft>
                <a:spcPts val="0"/>
              </a:spcAft>
              <a:buClr>
                <a:schemeClr val="dk1"/>
              </a:buClr>
              <a:buSzPts val="8000"/>
              <a:buFont typeface="Figtree"/>
              <a:buNone/>
              <a:defRPr sz="8000">
                <a:solidFill>
                  <a:schemeClr val="dk1"/>
                </a:solidFill>
                <a:latin typeface="Figtree"/>
                <a:ea typeface="Figtree"/>
                <a:cs typeface="Figtree"/>
                <a:sym typeface="Figtree"/>
              </a:defRPr>
            </a:lvl7pPr>
            <a:lvl8pPr lvl="7" algn="ctr">
              <a:lnSpc>
                <a:spcPct val="90000"/>
              </a:lnSpc>
              <a:spcBef>
                <a:spcPts val="0"/>
              </a:spcBef>
              <a:spcAft>
                <a:spcPts val="0"/>
              </a:spcAft>
              <a:buClr>
                <a:schemeClr val="dk1"/>
              </a:buClr>
              <a:buSzPts val="8000"/>
              <a:buFont typeface="Figtree"/>
              <a:buNone/>
              <a:defRPr sz="8000">
                <a:solidFill>
                  <a:schemeClr val="dk1"/>
                </a:solidFill>
                <a:latin typeface="Figtree"/>
                <a:ea typeface="Figtree"/>
                <a:cs typeface="Figtree"/>
                <a:sym typeface="Figtree"/>
              </a:defRPr>
            </a:lvl8pPr>
            <a:lvl9pPr lvl="8" algn="ctr">
              <a:lnSpc>
                <a:spcPct val="90000"/>
              </a:lnSpc>
              <a:spcBef>
                <a:spcPts val="0"/>
              </a:spcBef>
              <a:spcAft>
                <a:spcPts val="0"/>
              </a:spcAft>
              <a:buClr>
                <a:schemeClr val="dk1"/>
              </a:buClr>
              <a:buSzPts val="8000"/>
              <a:buFont typeface="Figtree"/>
              <a:buNone/>
              <a:defRPr sz="8000">
                <a:solidFill>
                  <a:schemeClr val="dk1"/>
                </a:solidFill>
                <a:latin typeface="Figtree"/>
                <a:ea typeface="Figtree"/>
                <a:cs typeface="Figtree"/>
                <a:sym typeface="Figtree"/>
              </a:defRPr>
            </a:lvl9pPr>
          </a:lstStyle>
          <a:p/>
        </p:txBody>
      </p:sp>
      <p:sp>
        <p:nvSpPr>
          <p:cNvPr id="333" name="Google Shape;333;p26"/>
          <p:cNvSpPr txBox="1"/>
          <p:nvPr>
            <p:ph idx="1" type="subTitle"/>
          </p:nvPr>
        </p:nvSpPr>
        <p:spPr>
          <a:xfrm>
            <a:off x="1643100" y="2881050"/>
            <a:ext cx="5857800" cy="431700"/>
          </a:xfrm>
          <a:prstGeom prst="rect">
            <a:avLst/>
          </a:prstGeom>
        </p:spPr>
        <p:txBody>
          <a:bodyPr anchorCtr="0" anchor="ctr" bIns="0" lIns="0" spcFirstLastPara="1" rIns="0" wrap="square" tIns="0">
            <a:noAutofit/>
          </a:bodyPr>
          <a:lstStyle>
            <a:lvl1pPr lvl="0" algn="ctr">
              <a:lnSpc>
                <a:spcPct val="95000"/>
              </a:lnSpc>
              <a:spcBef>
                <a:spcPts val="0"/>
              </a:spcBef>
              <a:spcAft>
                <a:spcPts val="0"/>
              </a:spcAft>
              <a:buNone/>
              <a:defRPr>
                <a:solidFill>
                  <a:schemeClr val="dk2"/>
                </a:solidFill>
                <a:latin typeface="Jost"/>
                <a:ea typeface="Jost"/>
                <a:cs typeface="Jost"/>
                <a:sym typeface="Jost"/>
              </a:defRPr>
            </a:lvl1pPr>
            <a:lvl2pPr lvl="1" algn="ctr">
              <a:lnSpc>
                <a:spcPct val="95000"/>
              </a:lnSpc>
              <a:spcBef>
                <a:spcPts val="0"/>
              </a:spcBef>
              <a:spcAft>
                <a:spcPts val="0"/>
              </a:spcAft>
              <a:buNone/>
              <a:defRPr>
                <a:solidFill>
                  <a:schemeClr val="dk2"/>
                </a:solidFill>
                <a:latin typeface="Jost"/>
                <a:ea typeface="Jost"/>
                <a:cs typeface="Jost"/>
                <a:sym typeface="Jost"/>
              </a:defRPr>
            </a:lvl2pPr>
            <a:lvl3pPr lvl="2" algn="ctr">
              <a:lnSpc>
                <a:spcPct val="95000"/>
              </a:lnSpc>
              <a:spcBef>
                <a:spcPts val="0"/>
              </a:spcBef>
              <a:spcAft>
                <a:spcPts val="0"/>
              </a:spcAft>
              <a:buNone/>
              <a:defRPr>
                <a:solidFill>
                  <a:schemeClr val="dk2"/>
                </a:solidFill>
                <a:latin typeface="Jost"/>
                <a:ea typeface="Jost"/>
                <a:cs typeface="Jost"/>
                <a:sym typeface="Jost"/>
              </a:defRPr>
            </a:lvl3pPr>
            <a:lvl4pPr lvl="3" algn="ctr">
              <a:lnSpc>
                <a:spcPct val="95000"/>
              </a:lnSpc>
              <a:spcBef>
                <a:spcPts val="0"/>
              </a:spcBef>
              <a:spcAft>
                <a:spcPts val="0"/>
              </a:spcAft>
              <a:buNone/>
              <a:defRPr>
                <a:solidFill>
                  <a:schemeClr val="dk2"/>
                </a:solidFill>
                <a:latin typeface="Jost"/>
                <a:ea typeface="Jost"/>
                <a:cs typeface="Jost"/>
                <a:sym typeface="Jost"/>
              </a:defRPr>
            </a:lvl4pPr>
            <a:lvl5pPr lvl="4" algn="ctr">
              <a:lnSpc>
                <a:spcPct val="95000"/>
              </a:lnSpc>
              <a:spcBef>
                <a:spcPts val="0"/>
              </a:spcBef>
              <a:spcAft>
                <a:spcPts val="0"/>
              </a:spcAft>
              <a:buNone/>
              <a:defRPr>
                <a:solidFill>
                  <a:schemeClr val="dk2"/>
                </a:solidFill>
                <a:latin typeface="Jost"/>
                <a:ea typeface="Jost"/>
                <a:cs typeface="Jost"/>
                <a:sym typeface="Jost"/>
              </a:defRPr>
            </a:lvl5pPr>
            <a:lvl6pPr lvl="5" algn="ctr">
              <a:lnSpc>
                <a:spcPct val="95000"/>
              </a:lnSpc>
              <a:spcBef>
                <a:spcPts val="0"/>
              </a:spcBef>
              <a:spcAft>
                <a:spcPts val="0"/>
              </a:spcAft>
              <a:buNone/>
              <a:defRPr>
                <a:solidFill>
                  <a:schemeClr val="dk2"/>
                </a:solidFill>
                <a:latin typeface="Jost"/>
                <a:ea typeface="Jost"/>
                <a:cs typeface="Jost"/>
                <a:sym typeface="Jost"/>
              </a:defRPr>
            </a:lvl6pPr>
            <a:lvl7pPr lvl="6" algn="ctr">
              <a:lnSpc>
                <a:spcPct val="95000"/>
              </a:lnSpc>
              <a:spcBef>
                <a:spcPts val="0"/>
              </a:spcBef>
              <a:spcAft>
                <a:spcPts val="0"/>
              </a:spcAft>
              <a:buNone/>
              <a:defRPr>
                <a:solidFill>
                  <a:schemeClr val="dk2"/>
                </a:solidFill>
                <a:latin typeface="Jost"/>
                <a:ea typeface="Jost"/>
                <a:cs typeface="Jost"/>
                <a:sym typeface="Jost"/>
              </a:defRPr>
            </a:lvl7pPr>
            <a:lvl8pPr lvl="7" algn="ctr">
              <a:lnSpc>
                <a:spcPct val="95000"/>
              </a:lnSpc>
              <a:spcBef>
                <a:spcPts val="0"/>
              </a:spcBef>
              <a:spcAft>
                <a:spcPts val="0"/>
              </a:spcAft>
              <a:buNone/>
              <a:defRPr>
                <a:solidFill>
                  <a:schemeClr val="dk2"/>
                </a:solidFill>
                <a:latin typeface="Jost"/>
                <a:ea typeface="Jost"/>
                <a:cs typeface="Jost"/>
                <a:sym typeface="Jost"/>
              </a:defRPr>
            </a:lvl8pPr>
            <a:lvl9pPr lvl="8" algn="ctr">
              <a:lnSpc>
                <a:spcPct val="95000"/>
              </a:lnSpc>
              <a:spcBef>
                <a:spcPts val="0"/>
              </a:spcBef>
              <a:spcAft>
                <a:spcPts val="0"/>
              </a:spcAft>
              <a:buNone/>
              <a:defRPr>
                <a:solidFill>
                  <a:schemeClr val="dk2"/>
                </a:solidFill>
                <a:latin typeface="Jost"/>
                <a:ea typeface="Jost"/>
                <a:cs typeface="Jost"/>
                <a:sym typeface="Jost"/>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334" name="Shape 334"/>
        <p:cNvGrpSpPr/>
        <p:nvPr/>
      </p:nvGrpSpPr>
      <p:grpSpPr>
        <a:xfrm>
          <a:off x="0" y="0"/>
          <a:ext cx="0" cy="0"/>
          <a:chOff x="0" y="0"/>
          <a:chExt cx="0" cy="0"/>
        </a:xfrm>
      </p:grpSpPr>
      <p:sp>
        <p:nvSpPr>
          <p:cNvPr id="335" name="Google Shape;335;p2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36" name="Google Shape;336;p27"/>
          <p:cNvSpPr txBox="1"/>
          <p:nvPr>
            <p:ph idx="1" type="subTitle"/>
          </p:nvPr>
        </p:nvSpPr>
        <p:spPr>
          <a:xfrm>
            <a:off x="311700" y="2834125"/>
            <a:ext cx="8520600" cy="792600"/>
          </a:xfrm>
          <a:prstGeom prst="rect">
            <a:avLst/>
          </a:prstGeom>
        </p:spPr>
        <p:txBody>
          <a:bodyPr anchorCtr="0" anchor="t" bIns="0" lIns="0" spcFirstLastPara="1" rIns="0" wrap="square" tIns="0">
            <a:sp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337" name="Shape 337"/>
        <p:cNvGrpSpPr/>
        <p:nvPr/>
      </p:nvGrpSpPr>
      <p:grpSpPr>
        <a:xfrm>
          <a:off x="0" y="0"/>
          <a:ext cx="0" cy="0"/>
          <a:chOff x="0" y="0"/>
          <a:chExt cx="0" cy="0"/>
        </a:xfrm>
      </p:grpSpPr>
      <p:sp>
        <p:nvSpPr>
          <p:cNvPr id="338" name="Google Shape;338;p2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 and body">
    <p:spTree>
      <p:nvGrpSpPr>
        <p:cNvPr id="339" name="Shape 339"/>
        <p:cNvGrpSpPr/>
        <p:nvPr/>
      </p:nvGrpSpPr>
      <p:grpSpPr>
        <a:xfrm>
          <a:off x="0" y="0"/>
          <a:ext cx="0" cy="0"/>
          <a:chOff x="0" y="0"/>
          <a:chExt cx="0" cy="0"/>
        </a:xfrm>
      </p:grpSpPr>
      <p:sp>
        <p:nvSpPr>
          <p:cNvPr id="340" name="Google Shape;340;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1" name="Google Shape;341;p2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 and two columns">
    <p:spTree>
      <p:nvGrpSpPr>
        <p:cNvPr id="342" name="Shape 342"/>
        <p:cNvGrpSpPr/>
        <p:nvPr/>
      </p:nvGrpSpPr>
      <p:grpSpPr>
        <a:xfrm>
          <a:off x="0" y="0"/>
          <a:ext cx="0" cy="0"/>
          <a:chOff x="0" y="0"/>
          <a:chExt cx="0" cy="0"/>
        </a:xfrm>
      </p:grpSpPr>
      <p:sp>
        <p:nvSpPr>
          <p:cNvPr id="343" name="Google Shape;343;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4" name="Google Shape;344;p30"/>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45" name="Google Shape;345;p30"/>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team - Alt 1">
  <p:cSld name="CUSTOM_2">
    <p:spTree>
      <p:nvGrpSpPr>
        <p:cNvPr id="34" name="Shape 34"/>
        <p:cNvGrpSpPr/>
        <p:nvPr/>
      </p:nvGrpSpPr>
      <p:grpSpPr>
        <a:xfrm>
          <a:off x="0" y="0"/>
          <a:ext cx="0" cy="0"/>
          <a:chOff x="0" y="0"/>
          <a:chExt cx="0" cy="0"/>
        </a:xfrm>
      </p:grpSpPr>
      <p:sp>
        <p:nvSpPr>
          <p:cNvPr id="35" name="Google Shape;35;p4"/>
          <p:cNvSpPr/>
          <p:nvPr>
            <p:ph idx="2" type="pic"/>
          </p:nvPr>
        </p:nvSpPr>
        <p:spPr>
          <a:xfrm>
            <a:off x="0" y="-9000"/>
            <a:ext cx="3054300" cy="3252900"/>
          </a:xfrm>
          <a:prstGeom prst="rect">
            <a:avLst/>
          </a:prstGeom>
          <a:noFill/>
          <a:ln>
            <a:noFill/>
          </a:ln>
        </p:spPr>
      </p:sp>
      <p:sp>
        <p:nvSpPr>
          <p:cNvPr id="36" name="Google Shape;36;p4"/>
          <p:cNvSpPr/>
          <p:nvPr>
            <p:ph idx="3" type="pic"/>
          </p:nvPr>
        </p:nvSpPr>
        <p:spPr>
          <a:xfrm>
            <a:off x="3044117" y="-9000"/>
            <a:ext cx="3054300" cy="3252900"/>
          </a:xfrm>
          <a:prstGeom prst="rect">
            <a:avLst/>
          </a:prstGeom>
          <a:noFill/>
          <a:ln>
            <a:noFill/>
          </a:ln>
        </p:spPr>
      </p:sp>
      <p:sp>
        <p:nvSpPr>
          <p:cNvPr id="37" name="Google Shape;37;p4"/>
          <p:cNvSpPr/>
          <p:nvPr>
            <p:ph idx="4" type="pic"/>
          </p:nvPr>
        </p:nvSpPr>
        <p:spPr>
          <a:xfrm>
            <a:off x="6088233" y="-9000"/>
            <a:ext cx="3054300" cy="3252900"/>
          </a:xfrm>
          <a:prstGeom prst="rect">
            <a:avLst/>
          </a:prstGeom>
          <a:noFill/>
          <a:ln>
            <a:noFill/>
          </a:ln>
        </p:spPr>
      </p:sp>
      <p:sp>
        <p:nvSpPr>
          <p:cNvPr id="38" name="Google Shape;38;p4"/>
          <p:cNvSpPr txBox="1"/>
          <p:nvPr>
            <p:ph type="title"/>
          </p:nvPr>
        </p:nvSpPr>
        <p:spPr>
          <a:xfrm>
            <a:off x="228675" y="3337800"/>
            <a:ext cx="2671800" cy="2133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39" name="Google Shape;39;p4"/>
          <p:cNvSpPr txBox="1"/>
          <p:nvPr>
            <p:ph idx="5" type="title"/>
          </p:nvPr>
        </p:nvSpPr>
        <p:spPr>
          <a:xfrm>
            <a:off x="228675" y="3551100"/>
            <a:ext cx="2671800" cy="2133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40" name="Google Shape;40;p4"/>
          <p:cNvSpPr txBox="1"/>
          <p:nvPr>
            <p:ph idx="1" type="body"/>
          </p:nvPr>
        </p:nvSpPr>
        <p:spPr>
          <a:xfrm>
            <a:off x="228675" y="4256750"/>
            <a:ext cx="2660100" cy="4269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41" name="Google Shape;41;p4"/>
          <p:cNvSpPr txBox="1"/>
          <p:nvPr>
            <p:ph idx="6" type="title"/>
          </p:nvPr>
        </p:nvSpPr>
        <p:spPr>
          <a:xfrm>
            <a:off x="3235367" y="3337800"/>
            <a:ext cx="2671800" cy="2133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latin typeface="Figtree"/>
                <a:ea typeface="Figtree"/>
                <a:cs typeface="Figtree"/>
                <a:sym typeface="Figtree"/>
              </a:defRPr>
            </a:lvl2pPr>
            <a:lvl3pPr lvl="2">
              <a:spcBef>
                <a:spcPts val="0"/>
              </a:spcBef>
              <a:spcAft>
                <a:spcPts val="0"/>
              </a:spcAft>
              <a:buClr>
                <a:schemeClr val="dk1"/>
              </a:buClr>
              <a:buSzPts val="1200"/>
              <a:buFont typeface="Figtree"/>
              <a:buNone/>
              <a:defRPr sz="1200">
                <a:latin typeface="Figtree"/>
                <a:ea typeface="Figtree"/>
                <a:cs typeface="Figtree"/>
                <a:sym typeface="Figtree"/>
              </a:defRPr>
            </a:lvl3pPr>
            <a:lvl4pPr lvl="3">
              <a:spcBef>
                <a:spcPts val="0"/>
              </a:spcBef>
              <a:spcAft>
                <a:spcPts val="0"/>
              </a:spcAft>
              <a:buClr>
                <a:schemeClr val="dk1"/>
              </a:buClr>
              <a:buSzPts val="1200"/>
              <a:buFont typeface="Figtree"/>
              <a:buNone/>
              <a:defRPr sz="1200">
                <a:latin typeface="Figtree"/>
                <a:ea typeface="Figtree"/>
                <a:cs typeface="Figtree"/>
                <a:sym typeface="Figtree"/>
              </a:defRPr>
            </a:lvl4pPr>
            <a:lvl5pPr lvl="4">
              <a:spcBef>
                <a:spcPts val="0"/>
              </a:spcBef>
              <a:spcAft>
                <a:spcPts val="0"/>
              </a:spcAft>
              <a:buClr>
                <a:schemeClr val="dk1"/>
              </a:buClr>
              <a:buSzPts val="1200"/>
              <a:buFont typeface="Figtree"/>
              <a:buNone/>
              <a:defRPr sz="1200">
                <a:latin typeface="Figtree"/>
                <a:ea typeface="Figtree"/>
                <a:cs typeface="Figtree"/>
                <a:sym typeface="Figtree"/>
              </a:defRPr>
            </a:lvl5pPr>
            <a:lvl6pPr lvl="5">
              <a:spcBef>
                <a:spcPts val="0"/>
              </a:spcBef>
              <a:spcAft>
                <a:spcPts val="0"/>
              </a:spcAft>
              <a:buClr>
                <a:schemeClr val="dk1"/>
              </a:buClr>
              <a:buSzPts val="1200"/>
              <a:buFont typeface="Figtree"/>
              <a:buNone/>
              <a:defRPr sz="1200">
                <a:latin typeface="Figtree"/>
                <a:ea typeface="Figtree"/>
                <a:cs typeface="Figtree"/>
                <a:sym typeface="Figtree"/>
              </a:defRPr>
            </a:lvl6pPr>
            <a:lvl7pPr lvl="6">
              <a:spcBef>
                <a:spcPts val="0"/>
              </a:spcBef>
              <a:spcAft>
                <a:spcPts val="0"/>
              </a:spcAft>
              <a:buClr>
                <a:schemeClr val="dk1"/>
              </a:buClr>
              <a:buSzPts val="1200"/>
              <a:buFont typeface="Figtree"/>
              <a:buNone/>
              <a:defRPr sz="1200">
                <a:latin typeface="Figtree"/>
                <a:ea typeface="Figtree"/>
                <a:cs typeface="Figtree"/>
                <a:sym typeface="Figtree"/>
              </a:defRPr>
            </a:lvl7pPr>
            <a:lvl8pPr lvl="7">
              <a:spcBef>
                <a:spcPts val="0"/>
              </a:spcBef>
              <a:spcAft>
                <a:spcPts val="0"/>
              </a:spcAft>
              <a:buClr>
                <a:schemeClr val="dk1"/>
              </a:buClr>
              <a:buSzPts val="1200"/>
              <a:buFont typeface="Figtree"/>
              <a:buNone/>
              <a:defRPr sz="1200">
                <a:latin typeface="Figtree"/>
                <a:ea typeface="Figtree"/>
                <a:cs typeface="Figtree"/>
                <a:sym typeface="Figtree"/>
              </a:defRPr>
            </a:lvl8pPr>
            <a:lvl9pPr lvl="8">
              <a:spcBef>
                <a:spcPts val="0"/>
              </a:spcBef>
              <a:spcAft>
                <a:spcPts val="0"/>
              </a:spcAft>
              <a:buClr>
                <a:schemeClr val="dk1"/>
              </a:buClr>
              <a:buSzPts val="1200"/>
              <a:buFont typeface="Figtree"/>
              <a:buNone/>
              <a:defRPr sz="1200">
                <a:latin typeface="Figtree"/>
                <a:ea typeface="Figtree"/>
                <a:cs typeface="Figtree"/>
                <a:sym typeface="Figtree"/>
              </a:defRPr>
            </a:lvl9pPr>
          </a:lstStyle>
          <a:p/>
        </p:txBody>
      </p:sp>
      <p:sp>
        <p:nvSpPr>
          <p:cNvPr id="42" name="Google Shape;42;p4"/>
          <p:cNvSpPr txBox="1"/>
          <p:nvPr>
            <p:ph idx="7" type="title"/>
          </p:nvPr>
        </p:nvSpPr>
        <p:spPr>
          <a:xfrm>
            <a:off x="3235367" y="3551100"/>
            <a:ext cx="2671800" cy="2133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43" name="Google Shape;43;p4"/>
          <p:cNvSpPr txBox="1"/>
          <p:nvPr>
            <p:ph idx="8" type="body"/>
          </p:nvPr>
        </p:nvSpPr>
        <p:spPr>
          <a:xfrm>
            <a:off x="3241214" y="4256750"/>
            <a:ext cx="2660100" cy="4269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44" name="Google Shape;44;p4"/>
          <p:cNvSpPr txBox="1"/>
          <p:nvPr>
            <p:ph idx="9" type="title"/>
          </p:nvPr>
        </p:nvSpPr>
        <p:spPr>
          <a:xfrm>
            <a:off x="6279483" y="3337800"/>
            <a:ext cx="2671800" cy="2133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45" name="Google Shape;45;p4"/>
          <p:cNvSpPr txBox="1"/>
          <p:nvPr>
            <p:ph idx="13" type="title"/>
          </p:nvPr>
        </p:nvSpPr>
        <p:spPr>
          <a:xfrm>
            <a:off x="6279483" y="3551100"/>
            <a:ext cx="2671800" cy="2133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Figtree"/>
              <a:buNone/>
              <a:defRPr sz="12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46" name="Google Shape;46;p4"/>
          <p:cNvSpPr txBox="1"/>
          <p:nvPr>
            <p:ph idx="14" type="body"/>
          </p:nvPr>
        </p:nvSpPr>
        <p:spPr>
          <a:xfrm>
            <a:off x="6285328" y="4256750"/>
            <a:ext cx="2660100" cy="426900"/>
          </a:xfrm>
          <a:prstGeom prst="rect">
            <a:avLst/>
          </a:prstGeom>
        </p:spPr>
        <p:txBody>
          <a:bodyPr anchorCtr="0" anchor="t"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 only">
    <p:spTree>
      <p:nvGrpSpPr>
        <p:cNvPr id="346" name="Shape 346"/>
        <p:cNvGrpSpPr/>
        <p:nvPr/>
      </p:nvGrpSpPr>
      <p:grpSpPr>
        <a:xfrm>
          <a:off x="0" y="0"/>
          <a:ext cx="0" cy="0"/>
          <a:chOff x="0" y="0"/>
          <a:chExt cx="0" cy="0"/>
        </a:xfrm>
      </p:grpSpPr>
      <p:sp>
        <p:nvSpPr>
          <p:cNvPr id="347" name="Google Shape;347;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 column text">
    <p:spTree>
      <p:nvGrpSpPr>
        <p:cNvPr id="348" name="Shape 348"/>
        <p:cNvGrpSpPr/>
        <p:nvPr/>
      </p:nvGrpSpPr>
      <p:grpSpPr>
        <a:xfrm>
          <a:off x="0" y="0"/>
          <a:ext cx="0" cy="0"/>
          <a:chOff x="0" y="0"/>
          <a:chExt cx="0" cy="0"/>
        </a:xfrm>
      </p:grpSpPr>
      <p:sp>
        <p:nvSpPr>
          <p:cNvPr id="349" name="Google Shape;349;p3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50" name="Google Shape;350;p3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 point">
    <p:spTree>
      <p:nvGrpSpPr>
        <p:cNvPr id="351" name="Shape 351"/>
        <p:cNvGrpSpPr/>
        <p:nvPr/>
      </p:nvGrpSpPr>
      <p:grpSpPr>
        <a:xfrm>
          <a:off x="0" y="0"/>
          <a:ext cx="0" cy="0"/>
          <a:chOff x="0" y="0"/>
          <a:chExt cx="0" cy="0"/>
        </a:xfrm>
      </p:grpSpPr>
      <p:sp>
        <p:nvSpPr>
          <p:cNvPr id="352" name="Google Shape;352;p33"/>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 title and description">
    <p:spTree>
      <p:nvGrpSpPr>
        <p:cNvPr id="353" name="Shape 353"/>
        <p:cNvGrpSpPr/>
        <p:nvPr/>
      </p:nvGrpSpPr>
      <p:grpSpPr>
        <a:xfrm>
          <a:off x="0" y="0"/>
          <a:ext cx="0" cy="0"/>
          <a:chOff x="0" y="0"/>
          <a:chExt cx="0" cy="0"/>
        </a:xfrm>
      </p:grpSpPr>
      <p:sp>
        <p:nvSpPr>
          <p:cNvPr id="354" name="Google Shape;354;p34"/>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55" name="Google Shape;355;p34"/>
          <p:cNvSpPr txBox="1"/>
          <p:nvPr>
            <p:ph idx="1" type="subTitle"/>
          </p:nvPr>
        </p:nvSpPr>
        <p:spPr>
          <a:xfrm>
            <a:off x="265500" y="2803075"/>
            <a:ext cx="4045200" cy="1235100"/>
          </a:xfrm>
          <a:prstGeom prst="rect">
            <a:avLst/>
          </a:prstGeom>
        </p:spPr>
        <p:txBody>
          <a:bodyPr anchorCtr="0" anchor="t" bIns="0" lIns="0" spcFirstLastPara="1" rIns="0" wrap="square" tIns="0">
            <a:sp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356" name="Google Shape;356;p34"/>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
    <p:spTree>
      <p:nvGrpSpPr>
        <p:cNvPr id="357" name="Shape 357"/>
        <p:cNvGrpSpPr/>
        <p:nvPr/>
      </p:nvGrpSpPr>
      <p:grpSpPr>
        <a:xfrm>
          <a:off x="0" y="0"/>
          <a:ext cx="0" cy="0"/>
          <a:chOff x="0" y="0"/>
          <a:chExt cx="0" cy="0"/>
        </a:xfrm>
      </p:grpSpPr>
      <p:sp>
        <p:nvSpPr>
          <p:cNvPr id="358" name="Google Shape;358;p35"/>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200"/>
              <a:buNone/>
              <a:defRPr/>
            </a:lvl1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 number">
    <p:spTree>
      <p:nvGrpSpPr>
        <p:cNvPr id="359" name="Shape 359"/>
        <p:cNvGrpSpPr/>
        <p:nvPr/>
      </p:nvGrpSpPr>
      <p:grpSpPr>
        <a:xfrm>
          <a:off x="0" y="0"/>
          <a:ext cx="0" cy="0"/>
          <a:chOff x="0" y="0"/>
          <a:chExt cx="0" cy="0"/>
        </a:xfrm>
      </p:grpSpPr>
      <p:sp>
        <p:nvSpPr>
          <p:cNvPr id="360" name="Google Shape;360;p3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61" name="Google Shape;361;p36"/>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04800" lvl="0" marL="457200" algn="ctr">
              <a:spcBef>
                <a:spcPts val="0"/>
              </a:spcBef>
              <a:spcAft>
                <a:spcPts val="0"/>
              </a:spcAft>
              <a:buSzPts val="1200"/>
              <a:buChar char="●"/>
              <a:defRPr/>
            </a:lvl1pPr>
            <a:lvl2pPr indent="-304800" lvl="1" marL="914400" algn="ctr">
              <a:spcBef>
                <a:spcPts val="0"/>
              </a:spcBef>
              <a:spcAft>
                <a:spcPts val="0"/>
              </a:spcAft>
              <a:buSzPts val="1200"/>
              <a:buChar char="○"/>
              <a:defRPr/>
            </a:lvl2pPr>
            <a:lvl3pPr indent="-304800" lvl="2" marL="1371600" algn="ctr">
              <a:spcBef>
                <a:spcPts val="0"/>
              </a:spcBef>
              <a:spcAft>
                <a:spcPts val="0"/>
              </a:spcAft>
              <a:buSzPts val="1200"/>
              <a:buChar char="■"/>
              <a:defRPr/>
            </a:lvl3pPr>
            <a:lvl4pPr indent="-304800" lvl="3" marL="1828800" algn="ctr">
              <a:spcBef>
                <a:spcPts val="0"/>
              </a:spcBef>
              <a:spcAft>
                <a:spcPts val="0"/>
              </a:spcAft>
              <a:buSzPts val="1200"/>
              <a:buChar char="●"/>
              <a:defRPr/>
            </a:lvl4pPr>
            <a:lvl5pPr indent="-304800" lvl="4" marL="2286000" algn="ctr">
              <a:spcBef>
                <a:spcPts val="0"/>
              </a:spcBef>
              <a:spcAft>
                <a:spcPts val="0"/>
              </a:spcAft>
              <a:buSzPts val="1200"/>
              <a:buChar char="○"/>
              <a:defRPr/>
            </a:lvl5pPr>
            <a:lvl6pPr indent="-304800" lvl="5" marL="2743200" algn="ctr">
              <a:spcBef>
                <a:spcPts val="0"/>
              </a:spcBef>
              <a:spcAft>
                <a:spcPts val="0"/>
              </a:spcAft>
              <a:buSzPts val="1200"/>
              <a:buChar char="■"/>
              <a:defRPr/>
            </a:lvl6pPr>
            <a:lvl7pPr indent="-304800" lvl="6" marL="3200400" algn="ctr">
              <a:spcBef>
                <a:spcPts val="0"/>
              </a:spcBef>
              <a:spcAft>
                <a:spcPts val="0"/>
              </a:spcAft>
              <a:buSzPts val="1200"/>
              <a:buChar char="●"/>
              <a:defRPr/>
            </a:lvl7pPr>
            <a:lvl8pPr indent="-304800" lvl="7" marL="3657600" algn="ctr">
              <a:spcBef>
                <a:spcPts val="0"/>
              </a:spcBef>
              <a:spcAft>
                <a:spcPts val="0"/>
              </a:spcAft>
              <a:buSzPts val="1200"/>
              <a:buChar char="○"/>
              <a:defRPr/>
            </a:lvl8pPr>
            <a:lvl9pPr indent="-304800" lvl="8" marL="4114800" algn="ctr">
              <a:spcBef>
                <a:spcPts val="0"/>
              </a:spcBef>
              <a:spcAft>
                <a:spcPts val="0"/>
              </a:spcAft>
              <a:buSzPts val="1200"/>
              <a:buChar char="■"/>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362" name="Shape 362"/>
        <p:cNvGrpSpPr/>
        <p:nvPr/>
      </p:nvGrpSpPr>
      <p:grpSpPr>
        <a:xfrm>
          <a:off x="0" y="0"/>
          <a:ext cx="0" cy="0"/>
          <a:chOff x="0" y="0"/>
          <a:chExt cx="0" cy="0"/>
        </a:xfrm>
      </p:grpSpPr>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Agenda">
    <p:spTree>
      <p:nvGrpSpPr>
        <p:cNvPr id="363" name="Shape 363"/>
        <p:cNvGrpSpPr/>
        <p:nvPr/>
      </p:nvGrpSpPr>
      <p:grpSpPr>
        <a:xfrm>
          <a:off x="0" y="0"/>
          <a:ext cx="0" cy="0"/>
          <a:chOff x="0" y="0"/>
          <a:chExt cx="0" cy="0"/>
        </a:xfrm>
      </p:grpSpPr>
      <p:sp>
        <p:nvSpPr>
          <p:cNvPr id="364" name="Google Shape;364;p38"/>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65" name="Google Shape;365;p38"/>
          <p:cNvSpPr txBox="1"/>
          <p:nvPr>
            <p:ph idx="1" type="subTitle"/>
          </p:nvPr>
        </p:nvSpPr>
        <p:spPr>
          <a:xfrm>
            <a:off x="4406650" y="393750"/>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66" name="Google Shape;366;p38"/>
          <p:cNvSpPr txBox="1"/>
          <p:nvPr>
            <p:ph idx="2" type="subTitle"/>
          </p:nvPr>
        </p:nvSpPr>
        <p:spPr>
          <a:xfrm>
            <a:off x="4406650" y="1151705"/>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67" name="Google Shape;367;p38"/>
          <p:cNvSpPr txBox="1"/>
          <p:nvPr>
            <p:ph idx="3" type="subTitle"/>
          </p:nvPr>
        </p:nvSpPr>
        <p:spPr>
          <a:xfrm>
            <a:off x="4406650" y="3425570"/>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68" name="Google Shape;368;p38"/>
          <p:cNvSpPr txBox="1"/>
          <p:nvPr>
            <p:ph idx="4" type="subTitle"/>
          </p:nvPr>
        </p:nvSpPr>
        <p:spPr>
          <a:xfrm>
            <a:off x="4406650" y="1909660"/>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69" name="Google Shape;369;p38"/>
          <p:cNvSpPr txBox="1"/>
          <p:nvPr>
            <p:ph idx="5" type="subTitle"/>
          </p:nvPr>
        </p:nvSpPr>
        <p:spPr>
          <a:xfrm>
            <a:off x="4406650" y="4183525"/>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70" name="Google Shape;370;p38"/>
          <p:cNvSpPr txBox="1"/>
          <p:nvPr>
            <p:ph idx="6" type="subTitle"/>
          </p:nvPr>
        </p:nvSpPr>
        <p:spPr>
          <a:xfrm>
            <a:off x="4406650" y="2667615"/>
            <a:ext cx="44097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Title, body and image">
    <p:spTree>
      <p:nvGrpSpPr>
        <p:cNvPr id="371" name="Shape 371"/>
        <p:cNvGrpSpPr/>
        <p:nvPr/>
      </p:nvGrpSpPr>
      <p:grpSpPr>
        <a:xfrm>
          <a:off x="0" y="0"/>
          <a:ext cx="0" cy="0"/>
          <a:chOff x="0" y="0"/>
          <a:chExt cx="0" cy="0"/>
        </a:xfrm>
      </p:grpSpPr>
      <p:sp>
        <p:nvSpPr>
          <p:cNvPr id="372" name="Google Shape;372;p3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3" name="Google Shape;373;p39"/>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74" name="Google Shape;374;p39"/>
          <p:cNvSpPr/>
          <p:nvPr>
            <p:ph idx="2" type="pic"/>
          </p:nvPr>
        </p:nvSpPr>
        <p:spPr>
          <a:xfrm>
            <a:off x="4992024" y="1152775"/>
            <a:ext cx="3840300" cy="3416400"/>
          </a:xfrm>
          <a:prstGeom prst="rect">
            <a:avLst/>
          </a:prstGeom>
          <a:noFill/>
          <a:ln>
            <a:noFill/>
          </a:ln>
        </p:spPr>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Two big ideas">
    <p:spTree>
      <p:nvGrpSpPr>
        <p:cNvPr id="375" name="Shape 375"/>
        <p:cNvGrpSpPr/>
        <p:nvPr/>
      </p:nvGrpSpPr>
      <p:grpSpPr>
        <a:xfrm>
          <a:off x="0" y="0"/>
          <a:ext cx="0" cy="0"/>
          <a:chOff x="0" y="0"/>
          <a:chExt cx="0" cy="0"/>
        </a:xfrm>
      </p:grpSpPr>
      <p:sp>
        <p:nvSpPr>
          <p:cNvPr id="376" name="Google Shape;376;p40"/>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77" name="Google Shape;377;p40"/>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78" name="Google Shape;378;p40"/>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79" name="Google Shape;379;p40"/>
          <p:cNvSpPr txBox="1"/>
          <p:nvPr>
            <p:ph idx="3" type="subTitle"/>
          </p:nvPr>
        </p:nvSpPr>
        <p:spPr>
          <a:xfrm>
            <a:off x="483150" y="1336161"/>
            <a:ext cx="36198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80" name="Google Shape;380;p40"/>
          <p:cNvSpPr txBox="1"/>
          <p:nvPr>
            <p:ph idx="4" type="subTitle"/>
          </p:nvPr>
        </p:nvSpPr>
        <p:spPr>
          <a:xfrm>
            <a:off x="5048000" y="1336161"/>
            <a:ext cx="3619800" cy="5427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e team - Alt 2">
  <p:cSld name="CUSTOM_11">
    <p:spTree>
      <p:nvGrpSpPr>
        <p:cNvPr id="47" name="Shape 47"/>
        <p:cNvGrpSpPr/>
        <p:nvPr/>
      </p:nvGrpSpPr>
      <p:grpSpPr>
        <a:xfrm>
          <a:off x="0" y="0"/>
          <a:ext cx="0" cy="0"/>
          <a:chOff x="0" y="0"/>
          <a:chExt cx="0" cy="0"/>
        </a:xfrm>
      </p:grpSpPr>
      <p:sp>
        <p:nvSpPr>
          <p:cNvPr id="48" name="Google Shape;48;p5"/>
          <p:cNvSpPr/>
          <p:nvPr/>
        </p:nvSpPr>
        <p:spPr>
          <a:xfrm rot="-2700000">
            <a:off x="1338758" y="-3230594"/>
            <a:ext cx="6464087" cy="6464087"/>
          </a:xfrm>
          <a:prstGeom prst="rtTriangle">
            <a:avLst/>
          </a:prstGeom>
          <a:gradFill>
            <a:gsLst>
              <a:gs pos="0">
                <a:schemeClr val="accent5"/>
              </a:gs>
              <a:gs pos="72000">
                <a:schemeClr val="lt1"/>
              </a:gs>
              <a:gs pos="100000">
                <a:schemeClr val="lt1"/>
              </a:gs>
            </a:gsLst>
            <a:path path="circle">
              <a:fillToRect b="50%" l="50%" r="50%" t="50%"/>
            </a:path>
            <a:tileRect/>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Jost"/>
              <a:ea typeface="Jost"/>
              <a:cs typeface="Jost"/>
              <a:sym typeface="Jost"/>
            </a:endParaRPr>
          </a:p>
        </p:txBody>
      </p:sp>
      <p:sp>
        <p:nvSpPr>
          <p:cNvPr id="49" name="Google Shape;49;p5"/>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50" name="Google Shape;50;p5"/>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51" name="Google Shape;51;p5"/>
          <p:cNvSpPr txBox="1"/>
          <p:nvPr>
            <p:ph idx="3" type="title"/>
          </p:nvPr>
        </p:nvSpPr>
        <p:spPr>
          <a:xfrm>
            <a:off x="228600" y="457200"/>
            <a:ext cx="62823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52" name="Google Shape;52;p5"/>
          <p:cNvSpPr txBox="1"/>
          <p:nvPr>
            <p:ph idx="4" type="title"/>
          </p:nvPr>
        </p:nvSpPr>
        <p:spPr>
          <a:xfrm>
            <a:off x="339875" y="3589925"/>
            <a:ext cx="1225200" cy="172200"/>
          </a:xfrm>
          <a:prstGeom prst="rect">
            <a:avLst/>
          </a:prstGeom>
        </p:spPr>
        <p:txBody>
          <a:bodyPr anchorCtr="0" anchor="t" bIns="91425" lIns="0" spcFirstLastPara="1" rIns="91425" wrap="square" tIns="0">
            <a:noAutofit/>
          </a:bodyPr>
          <a:lstStyle>
            <a:lvl1pPr lvl="0">
              <a:spcBef>
                <a:spcPts val="0"/>
              </a:spcBef>
              <a:spcAft>
                <a:spcPts val="0"/>
              </a:spcAft>
              <a:buNone/>
              <a:defRPr sz="10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53" name="Google Shape;53;p5"/>
          <p:cNvSpPr txBox="1"/>
          <p:nvPr>
            <p:ph idx="5" type="title"/>
          </p:nvPr>
        </p:nvSpPr>
        <p:spPr>
          <a:xfrm>
            <a:off x="339875" y="4026125"/>
            <a:ext cx="1225200" cy="207600"/>
          </a:xfrm>
          <a:prstGeom prst="rect">
            <a:avLst/>
          </a:prstGeom>
        </p:spPr>
        <p:txBody>
          <a:bodyPr anchorCtr="0" anchor="t" bIns="91425" lIns="0" spcFirstLastPara="1" rIns="91425" wrap="square" tIns="0">
            <a:noAutofit/>
          </a:bodyPr>
          <a:lstStyle>
            <a:lvl1pPr lvl="0">
              <a:spcBef>
                <a:spcPts val="0"/>
              </a:spcBef>
              <a:spcAft>
                <a:spcPts val="0"/>
              </a:spcAft>
              <a:buNone/>
              <a:defRPr sz="900">
                <a:latin typeface="Jost"/>
                <a:ea typeface="Jost"/>
                <a:cs typeface="Jost"/>
                <a:sym typeface="Jost"/>
              </a:defRPr>
            </a:lvl1pPr>
            <a:lvl2pPr lvl="1">
              <a:spcBef>
                <a:spcPts val="0"/>
              </a:spcBef>
              <a:spcAft>
                <a:spcPts val="0"/>
              </a:spcAft>
              <a:buClr>
                <a:schemeClr val="dk1"/>
              </a:buClr>
              <a:buSzPts val="1200"/>
              <a:buFont typeface="Jost"/>
              <a:buNone/>
              <a:defRPr sz="1200">
                <a:solidFill>
                  <a:schemeClr val="dk1"/>
                </a:solidFill>
                <a:latin typeface="Jost"/>
                <a:ea typeface="Jost"/>
                <a:cs typeface="Jost"/>
                <a:sym typeface="Jost"/>
              </a:defRPr>
            </a:lvl2pPr>
            <a:lvl3pPr lvl="2">
              <a:spcBef>
                <a:spcPts val="0"/>
              </a:spcBef>
              <a:spcAft>
                <a:spcPts val="0"/>
              </a:spcAft>
              <a:buClr>
                <a:schemeClr val="dk1"/>
              </a:buClr>
              <a:buSzPts val="1200"/>
              <a:buFont typeface="Jost"/>
              <a:buNone/>
              <a:defRPr sz="1200">
                <a:solidFill>
                  <a:schemeClr val="dk1"/>
                </a:solidFill>
                <a:latin typeface="Jost"/>
                <a:ea typeface="Jost"/>
                <a:cs typeface="Jost"/>
                <a:sym typeface="Jost"/>
              </a:defRPr>
            </a:lvl3pPr>
            <a:lvl4pPr lvl="3">
              <a:spcBef>
                <a:spcPts val="0"/>
              </a:spcBef>
              <a:spcAft>
                <a:spcPts val="0"/>
              </a:spcAft>
              <a:buClr>
                <a:schemeClr val="dk1"/>
              </a:buClr>
              <a:buSzPts val="1200"/>
              <a:buFont typeface="Jost"/>
              <a:buNone/>
              <a:defRPr sz="1200">
                <a:solidFill>
                  <a:schemeClr val="dk1"/>
                </a:solidFill>
                <a:latin typeface="Jost"/>
                <a:ea typeface="Jost"/>
                <a:cs typeface="Jost"/>
                <a:sym typeface="Jost"/>
              </a:defRPr>
            </a:lvl4pPr>
            <a:lvl5pPr lvl="4">
              <a:spcBef>
                <a:spcPts val="0"/>
              </a:spcBef>
              <a:spcAft>
                <a:spcPts val="0"/>
              </a:spcAft>
              <a:buClr>
                <a:schemeClr val="dk1"/>
              </a:buClr>
              <a:buSzPts val="1200"/>
              <a:buFont typeface="Jost"/>
              <a:buNone/>
              <a:defRPr sz="1200">
                <a:solidFill>
                  <a:schemeClr val="dk1"/>
                </a:solidFill>
                <a:latin typeface="Jost"/>
                <a:ea typeface="Jost"/>
                <a:cs typeface="Jost"/>
                <a:sym typeface="Jost"/>
              </a:defRPr>
            </a:lvl5pPr>
            <a:lvl6pPr lvl="5">
              <a:spcBef>
                <a:spcPts val="0"/>
              </a:spcBef>
              <a:spcAft>
                <a:spcPts val="0"/>
              </a:spcAft>
              <a:buClr>
                <a:schemeClr val="dk1"/>
              </a:buClr>
              <a:buSzPts val="1200"/>
              <a:buFont typeface="Jost"/>
              <a:buNone/>
              <a:defRPr sz="1200">
                <a:solidFill>
                  <a:schemeClr val="dk1"/>
                </a:solidFill>
                <a:latin typeface="Jost"/>
                <a:ea typeface="Jost"/>
                <a:cs typeface="Jost"/>
                <a:sym typeface="Jost"/>
              </a:defRPr>
            </a:lvl6pPr>
            <a:lvl7pPr lvl="6">
              <a:spcBef>
                <a:spcPts val="0"/>
              </a:spcBef>
              <a:spcAft>
                <a:spcPts val="0"/>
              </a:spcAft>
              <a:buClr>
                <a:schemeClr val="dk1"/>
              </a:buClr>
              <a:buSzPts val="1200"/>
              <a:buFont typeface="Jost"/>
              <a:buNone/>
              <a:defRPr sz="1200">
                <a:solidFill>
                  <a:schemeClr val="dk1"/>
                </a:solidFill>
                <a:latin typeface="Jost"/>
                <a:ea typeface="Jost"/>
                <a:cs typeface="Jost"/>
                <a:sym typeface="Jost"/>
              </a:defRPr>
            </a:lvl7pPr>
            <a:lvl8pPr lvl="7">
              <a:spcBef>
                <a:spcPts val="0"/>
              </a:spcBef>
              <a:spcAft>
                <a:spcPts val="0"/>
              </a:spcAft>
              <a:buClr>
                <a:schemeClr val="dk1"/>
              </a:buClr>
              <a:buSzPts val="1200"/>
              <a:buFont typeface="Jost"/>
              <a:buNone/>
              <a:defRPr sz="1200">
                <a:solidFill>
                  <a:schemeClr val="dk1"/>
                </a:solidFill>
                <a:latin typeface="Jost"/>
                <a:ea typeface="Jost"/>
                <a:cs typeface="Jost"/>
                <a:sym typeface="Jost"/>
              </a:defRPr>
            </a:lvl8pPr>
            <a:lvl9pPr lvl="8">
              <a:spcBef>
                <a:spcPts val="0"/>
              </a:spcBef>
              <a:spcAft>
                <a:spcPts val="0"/>
              </a:spcAft>
              <a:buClr>
                <a:schemeClr val="dk1"/>
              </a:buClr>
              <a:buSzPts val="1200"/>
              <a:buFont typeface="Jost"/>
              <a:buNone/>
              <a:defRPr sz="1200">
                <a:solidFill>
                  <a:schemeClr val="dk1"/>
                </a:solidFill>
                <a:latin typeface="Jost"/>
                <a:ea typeface="Jost"/>
                <a:cs typeface="Jost"/>
                <a:sym typeface="Jost"/>
              </a:defRPr>
            </a:lvl9pPr>
          </a:lstStyle>
          <a:p/>
        </p:txBody>
      </p:sp>
      <p:sp>
        <p:nvSpPr>
          <p:cNvPr id="54" name="Google Shape;54;p5"/>
          <p:cNvSpPr txBox="1"/>
          <p:nvPr>
            <p:ph idx="6" type="title"/>
          </p:nvPr>
        </p:nvSpPr>
        <p:spPr>
          <a:xfrm>
            <a:off x="1807977" y="3589925"/>
            <a:ext cx="1225200" cy="172200"/>
          </a:xfrm>
          <a:prstGeom prst="rect">
            <a:avLst/>
          </a:prstGeom>
        </p:spPr>
        <p:txBody>
          <a:bodyPr anchorCtr="0" anchor="t" bIns="91425" lIns="0" spcFirstLastPara="1" rIns="91425" wrap="square" tIns="0">
            <a:noAutofit/>
          </a:bodyPr>
          <a:lstStyle>
            <a:lvl1pPr lvl="0">
              <a:spcBef>
                <a:spcPts val="0"/>
              </a:spcBef>
              <a:spcAft>
                <a:spcPts val="0"/>
              </a:spcAft>
              <a:buNone/>
              <a:defRPr sz="10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55" name="Google Shape;55;p5"/>
          <p:cNvSpPr txBox="1"/>
          <p:nvPr>
            <p:ph idx="7" type="title"/>
          </p:nvPr>
        </p:nvSpPr>
        <p:spPr>
          <a:xfrm>
            <a:off x="1807977" y="4026125"/>
            <a:ext cx="1225200" cy="207600"/>
          </a:xfrm>
          <a:prstGeom prst="rect">
            <a:avLst/>
          </a:prstGeom>
        </p:spPr>
        <p:txBody>
          <a:bodyPr anchorCtr="0" anchor="t" bIns="91425" lIns="0" spcFirstLastPara="1" rIns="91425" wrap="square" tIns="0">
            <a:noAutofit/>
          </a:bodyPr>
          <a:lstStyle>
            <a:lvl1pPr lvl="0">
              <a:spcBef>
                <a:spcPts val="0"/>
              </a:spcBef>
              <a:spcAft>
                <a:spcPts val="0"/>
              </a:spcAft>
              <a:buNone/>
              <a:defRPr sz="900">
                <a:latin typeface="Jost"/>
                <a:ea typeface="Jost"/>
                <a:cs typeface="Jost"/>
                <a:sym typeface="Jost"/>
              </a:defRPr>
            </a:lvl1pPr>
            <a:lvl2pPr lvl="1">
              <a:spcBef>
                <a:spcPts val="0"/>
              </a:spcBef>
              <a:spcAft>
                <a:spcPts val="0"/>
              </a:spcAft>
              <a:buSzPts val="1200"/>
              <a:buFont typeface="Jost"/>
              <a:buNone/>
              <a:defRPr sz="1200">
                <a:latin typeface="Jost"/>
                <a:ea typeface="Jost"/>
                <a:cs typeface="Jost"/>
                <a:sym typeface="Jost"/>
              </a:defRPr>
            </a:lvl2pPr>
            <a:lvl3pPr lvl="2">
              <a:spcBef>
                <a:spcPts val="0"/>
              </a:spcBef>
              <a:spcAft>
                <a:spcPts val="0"/>
              </a:spcAft>
              <a:buSzPts val="1200"/>
              <a:buFont typeface="Jost"/>
              <a:buNone/>
              <a:defRPr sz="1200">
                <a:latin typeface="Jost"/>
                <a:ea typeface="Jost"/>
                <a:cs typeface="Jost"/>
                <a:sym typeface="Jost"/>
              </a:defRPr>
            </a:lvl3pPr>
            <a:lvl4pPr lvl="3">
              <a:spcBef>
                <a:spcPts val="0"/>
              </a:spcBef>
              <a:spcAft>
                <a:spcPts val="0"/>
              </a:spcAft>
              <a:buSzPts val="1200"/>
              <a:buFont typeface="Jost"/>
              <a:buNone/>
              <a:defRPr sz="1200">
                <a:latin typeface="Jost"/>
                <a:ea typeface="Jost"/>
                <a:cs typeface="Jost"/>
                <a:sym typeface="Jost"/>
              </a:defRPr>
            </a:lvl4pPr>
            <a:lvl5pPr lvl="4">
              <a:spcBef>
                <a:spcPts val="0"/>
              </a:spcBef>
              <a:spcAft>
                <a:spcPts val="0"/>
              </a:spcAft>
              <a:buSzPts val="1200"/>
              <a:buFont typeface="Jost"/>
              <a:buNone/>
              <a:defRPr sz="1200">
                <a:latin typeface="Jost"/>
                <a:ea typeface="Jost"/>
                <a:cs typeface="Jost"/>
                <a:sym typeface="Jost"/>
              </a:defRPr>
            </a:lvl5pPr>
            <a:lvl6pPr lvl="5">
              <a:spcBef>
                <a:spcPts val="0"/>
              </a:spcBef>
              <a:spcAft>
                <a:spcPts val="0"/>
              </a:spcAft>
              <a:buSzPts val="1200"/>
              <a:buFont typeface="Jost"/>
              <a:buNone/>
              <a:defRPr sz="1200">
                <a:latin typeface="Jost"/>
                <a:ea typeface="Jost"/>
                <a:cs typeface="Jost"/>
                <a:sym typeface="Jost"/>
              </a:defRPr>
            </a:lvl6pPr>
            <a:lvl7pPr lvl="6">
              <a:spcBef>
                <a:spcPts val="0"/>
              </a:spcBef>
              <a:spcAft>
                <a:spcPts val="0"/>
              </a:spcAft>
              <a:buSzPts val="1200"/>
              <a:buFont typeface="Jost"/>
              <a:buNone/>
              <a:defRPr sz="1200">
                <a:latin typeface="Jost"/>
                <a:ea typeface="Jost"/>
                <a:cs typeface="Jost"/>
                <a:sym typeface="Jost"/>
              </a:defRPr>
            </a:lvl7pPr>
            <a:lvl8pPr lvl="7">
              <a:spcBef>
                <a:spcPts val="0"/>
              </a:spcBef>
              <a:spcAft>
                <a:spcPts val="0"/>
              </a:spcAft>
              <a:buSzPts val="1200"/>
              <a:buFont typeface="Jost"/>
              <a:buNone/>
              <a:defRPr sz="1200">
                <a:latin typeface="Jost"/>
                <a:ea typeface="Jost"/>
                <a:cs typeface="Jost"/>
                <a:sym typeface="Jost"/>
              </a:defRPr>
            </a:lvl8pPr>
            <a:lvl9pPr lvl="8">
              <a:spcBef>
                <a:spcPts val="0"/>
              </a:spcBef>
              <a:spcAft>
                <a:spcPts val="0"/>
              </a:spcAft>
              <a:buSzPts val="1200"/>
              <a:buFont typeface="Jost"/>
              <a:buNone/>
              <a:defRPr sz="1200">
                <a:latin typeface="Jost"/>
                <a:ea typeface="Jost"/>
                <a:cs typeface="Jost"/>
                <a:sym typeface="Jost"/>
              </a:defRPr>
            </a:lvl9pPr>
          </a:lstStyle>
          <a:p/>
        </p:txBody>
      </p:sp>
      <p:sp>
        <p:nvSpPr>
          <p:cNvPr id="56" name="Google Shape;56;p5"/>
          <p:cNvSpPr txBox="1"/>
          <p:nvPr>
            <p:ph idx="8" type="title"/>
          </p:nvPr>
        </p:nvSpPr>
        <p:spPr>
          <a:xfrm>
            <a:off x="3275545" y="3589925"/>
            <a:ext cx="1225200" cy="172200"/>
          </a:xfrm>
          <a:prstGeom prst="rect">
            <a:avLst/>
          </a:prstGeom>
        </p:spPr>
        <p:txBody>
          <a:bodyPr anchorCtr="0" anchor="t" bIns="91425" lIns="0" spcFirstLastPara="1" rIns="91425" wrap="square" tIns="0">
            <a:noAutofit/>
          </a:bodyPr>
          <a:lstStyle>
            <a:lvl1pPr lvl="0">
              <a:spcBef>
                <a:spcPts val="0"/>
              </a:spcBef>
              <a:spcAft>
                <a:spcPts val="0"/>
              </a:spcAft>
              <a:buNone/>
              <a:defRPr sz="10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57" name="Google Shape;57;p5"/>
          <p:cNvSpPr txBox="1"/>
          <p:nvPr>
            <p:ph idx="9" type="title"/>
          </p:nvPr>
        </p:nvSpPr>
        <p:spPr>
          <a:xfrm>
            <a:off x="3275545" y="4026125"/>
            <a:ext cx="1225200" cy="207600"/>
          </a:xfrm>
          <a:prstGeom prst="rect">
            <a:avLst/>
          </a:prstGeom>
        </p:spPr>
        <p:txBody>
          <a:bodyPr anchorCtr="0" anchor="t" bIns="91425" lIns="0" spcFirstLastPara="1" rIns="91425" wrap="square" tIns="0">
            <a:noAutofit/>
          </a:bodyPr>
          <a:lstStyle>
            <a:lvl1pPr lvl="0">
              <a:spcBef>
                <a:spcPts val="0"/>
              </a:spcBef>
              <a:spcAft>
                <a:spcPts val="0"/>
              </a:spcAft>
              <a:buNone/>
              <a:defRPr sz="900">
                <a:latin typeface="Jost"/>
                <a:ea typeface="Jost"/>
                <a:cs typeface="Jost"/>
                <a:sym typeface="Jost"/>
              </a:defRPr>
            </a:lvl1pPr>
            <a:lvl2pPr lvl="1">
              <a:spcBef>
                <a:spcPts val="0"/>
              </a:spcBef>
              <a:spcAft>
                <a:spcPts val="0"/>
              </a:spcAft>
              <a:buClr>
                <a:schemeClr val="dk1"/>
              </a:buClr>
              <a:buSzPts val="1200"/>
              <a:buFont typeface="Jost"/>
              <a:buNone/>
              <a:defRPr sz="1200">
                <a:solidFill>
                  <a:schemeClr val="dk1"/>
                </a:solidFill>
                <a:latin typeface="Jost"/>
                <a:ea typeface="Jost"/>
                <a:cs typeface="Jost"/>
                <a:sym typeface="Jost"/>
              </a:defRPr>
            </a:lvl2pPr>
            <a:lvl3pPr lvl="2">
              <a:spcBef>
                <a:spcPts val="0"/>
              </a:spcBef>
              <a:spcAft>
                <a:spcPts val="0"/>
              </a:spcAft>
              <a:buClr>
                <a:schemeClr val="dk1"/>
              </a:buClr>
              <a:buSzPts val="1200"/>
              <a:buFont typeface="Jost"/>
              <a:buNone/>
              <a:defRPr sz="1200">
                <a:solidFill>
                  <a:schemeClr val="dk1"/>
                </a:solidFill>
                <a:latin typeface="Jost"/>
                <a:ea typeface="Jost"/>
                <a:cs typeface="Jost"/>
                <a:sym typeface="Jost"/>
              </a:defRPr>
            </a:lvl3pPr>
            <a:lvl4pPr lvl="3">
              <a:spcBef>
                <a:spcPts val="0"/>
              </a:spcBef>
              <a:spcAft>
                <a:spcPts val="0"/>
              </a:spcAft>
              <a:buClr>
                <a:schemeClr val="dk1"/>
              </a:buClr>
              <a:buSzPts val="1200"/>
              <a:buFont typeface="Jost"/>
              <a:buNone/>
              <a:defRPr sz="1200">
                <a:solidFill>
                  <a:schemeClr val="dk1"/>
                </a:solidFill>
                <a:latin typeface="Jost"/>
                <a:ea typeface="Jost"/>
                <a:cs typeface="Jost"/>
                <a:sym typeface="Jost"/>
              </a:defRPr>
            </a:lvl4pPr>
            <a:lvl5pPr lvl="4">
              <a:spcBef>
                <a:spcPts val="0"/>
              </a:spcBef>
              <a:spcAft>
                <a:spcPts val="0"/>
              </a:spcAft>
              <a:buClr>
                <a:schemeClr val="dk1"/>
              </a:buClr>
              <a:buSzPts val="1200"/>
              <a:buFont typeface="Jost"/>
              <a:buNone/>
              <a:defRPr sz="1200">
                <a:solidFill>
                  <a:schemeClr val="dk1"/>
                </a:solidFill>
                <a:latin typeface="Jost"/>
                <a:ea typeface="Jost"/>
                <a:cs typeface="Jost"/>
                <a:sym typeface="Jost"/>
              </a:defRPr>
            </a:lvl5pPr>
            <a:lvl6pPr lvl="5">
              <a:spcBef>
                <a:spcPts val="0"/>
              </a:spcBef>
              <a:spcAft>
                <a:spcPts val="0"/>
              </a:spcAft>
              <a:buClr>
                <a:schemeClr val="dk1"/>
              </a:buClr>
              <a:buSzPts val="1200"/>
              <a:buFont typeface="Jost"/>
              <a:buNone/>
              <a:defRPr sz="1200">
                <a:solidFill>
                  <a:schemeClr val="dk1"/>
                </a:solidFill>
                <a:latin typeface="Jost"/>
                <a:ea typeface="Jost"/>
                <a:cs typeface="Jost"/>
                <a:sym typeface="Jost"/>
              </a:defRPr>
            </a:lvl6pPr>
            <a:lvl7pPr lvl="6">
              <a:spcBef>
                <a:spcPts val="0"/>
              </a:spcBef>
              <a:spcAft>
                <a:spcPts val="0"/>
              </a:spcAft>
              <a:buClr>
                <a:schemeClr val="dk1"/>
              </a:buClr>
              <a:buSzPts val="1200"/>
              <a:buFont typeface="Jost"/>
              <a:buNone/>
              <a:defRPr sz="1200">
                <a:solidFill>
                  <a:schemeClr val="dk1"/>
                </a:solidFill>
                <a:latin typeface="Jost"/>
                <a:ea typeface="Jost"/>
                <a:cs typeface="Jost"/>
                <a:sym typeface="Jost"/>
              </a:defRPr>
            </a:lvl7pPr>
            <a:lvl8pPr lvl="7">
              <a:spcBef>
                <a:spcPts val="0"/>
              </a:spcBef>
              <a:spcAft>
                <a:spcPts val="0"/>
              </a:spcAft>
              <a:buClr>
                <a:schemeClr val="dk1"/>
              </a:buClr>
              <a:buSzPts val="1200"/>
              <a:buFont typeface="Jost"/>
              <a:buNone/>
              <a:defRPr sz="1200">
                <a:solidFill>
                  <a:schemeClr val="dk1"/>
                </a:solidFill>
                <a:latin typeface="Jost"/>
                <a:ea typeface="Jost"/>
                <a:cs typeface="Jost"/>
                <a:sym typeface="Jost"/>
              </a:defRPr>
            </a:lvl8pPr>
            <a:lvl9pPr lvl="8">
              <a:spcBef>
                <a:spcPts val="0"/>
              </a:spcBef>
              <a:spcAft>
                <a:spcPts val="0"/>
              </a:spcAft>
              <a:buClr>
                <a:schemeClr val="dk1"/>
              </a:buClr>
              <a:buSzPts val="1200"/>
              <a:buFont typeface="Jost"/>
              <a:buNone/>
              <a:defRPr sz="1200">
                <a:solidFill>
                  <a:schemeClr val="dk1"/>
                </a:solidFill>
                <a:latin typeface="Jost"/>
                <a:ea typeface="Jost"/>
                <a:cs typeface="Jost"/>
                <a:sym typeface="Jost"/>
              </a:defRPr>
            </a:lvl9pPr>
          </a:lstStyle>
          <a:p/>
        </p:txBody>
      </p:sp>
      <p:sp>
        <p:nvSpPr>
          <p:cNvPr id="58" name="Google Shape;58;p5"/>
          <p:cNvSpPr txBox="1"/>
          <p:nvPr>
            <p:ph idx="13" type="title"/>
          </p:nvPr>
        </p:nvSpPr>
        <p:spPr>
          <a:xfrm>
            <a:off x="4743373" y="3589925"/>
            <a:ext cx="1225200" cy="172200"/>
          </a:xfrm>
          <a:prstGeom prst="rect">
            <a:avLst/>
          </a:prstGeom>
        </p:spPr>
        <p:txBody>
          <a:bodyPr anchorCtr="0" anchor="t" bIns="91425" lIns="0" spcFirstLastPara="1" rIns="91425" wrap="square" tIns="0">
            <a:noAutofit/>
          </a:bodyPr>
          <a:lstStyle>
            <a:lvl1pPr lvl="0">
              <a:spcBef>
                <a:spcPts val="0"/>
              </a:spcBef>
              <a:spcAft>
                <a:spcPts val="0"/>
              </a:spcAft>
              <a:buNone/>
              <a:defRPr sz="10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59" name="Google Shape;59;p5"/>
          <p:cNvSpPr txBox="1"/>
          <p:nvPr>
            <p:ph idx="14" type="title"/>
          </p:nvPr>
        </p:nvSpPr>
        <p:spPr>
          <a:xfrm>
            <a:off x="4743373" y="4026125"/>
            <a:ext cx="1225200" cy="207600"/>
          </a:xfrm>
          <a:prstGeom prst="rect">
            <a:avLst/>
          </a:prstGeom>
        </p:spPr>
        <p:txBody>
          <a:bodyPr anchorCtr="0" anchor="t" bIns="91425" lIns="0" spcFirstLastPara="1" rIns="91425" wrap="square" tIns="0">
            <a:noAutofit/>
          </a:bodyPr>
          <a:lstStyle>
            <a:lvl1pPr lvl="0">
              <a:spcBef>
                <a:spcPts val="0"/>
              </a:spcBef>
              <a:spcAft>
                <a:spcPts val="0"/>
              </a:spcAft>
              <a:buNone/>
              <a:defRPr sz="900">
                <a:latin typeface="Jost"/>
                <a:ea typeface="Jost"/>
                <a:cs typeface="Jost"/>
                <a:sym typeface="Jost"/>
              </a:defRPr>
            </a:lvl1pPr>
            <a:lvl2pPr lvl="1">
              <a:spcBef>
                <a:spcPts val="0"/>
              </a:spcBef>
              <a:spcAft>
                <a:spcPts val="0"/>
              </a:spcAft>
              <a:buClr>
                <a:schemeClr val="dk1"/>
              </a:buClr>
              <a:buSzPts val="1200"/>
              <a:buFont typeface="Jost"/>
              <a:buNone/>
              <a:defRPr sz="1200">
                <a:solidFill>
                  <a:schemeClr val="dk1"/>
                </a:solidFill>
                <a:latin typeface="Jost"/>
                <a:ea typeface="Jost"/>
                <a:cs typeface="Jost"/>
                <a:sym typeface="Jost"/>
              </a:defRPr>
            </a:lvl2pPr>
            <a:lvl3pPr lvl="2">
              <a:spcBef>
                <a:spcPts val="0"/>
              </a:spcBef>
              <a:spcAft>
                <a:spcPts val="0"/>
              </a:spcAft>
              <a:buClr>
                <a:schemeClr val="dk1"/>
              </a:buClr>
              <a:buSzPts val="1200"/>
              <a:buFont typeface="Jost"/>
              <a:buNone/>
              <a:defRPr sz="1200">
                <a:solidFill>
                  <a:schemeClr val="dk1"/>
                </a:solidFill>
                <a:latin typeface="Jost"/>
                <a:ea typeface="Jost"/>
                <a:cs typeface="Jost"/>
                <a:sym typeface="Jost"/>
              </a:defRPr>
            </a:lvl3pPr>
            <a:lvl4pPr lvl="3">
              <a:spcBef>
                <a:spcPts val="0"/>
              </a:spcBef>
              <a:spcAft>
                <a:spcPts val="0"/>
              </a:spcAft>
              <a:buClr>
                <a:schemeClr val="dk1"/>
              </a:buClr>
              <a:buSzPts val="1200"/>
              <a:buFont typeface="Jost"/>
              <a:buNone/>
              <a:defRPr sz="1200">
                <a:solidFill>
                  <a:schemeClr val="dk1"/>
                </a:solidFill>
                <a:latin typeface="Jost"/>
                <a:ea typeface="Jost"/>
                <a:cs typeface="Jost"/>
                <a:sym typeface="Jost"/>
              </a:defRPr>
            </a:lvl4pPr>
            <a:lvl5pPr lvl="4">
              <a:spcBef>
                <a:spcPts val="0"/>
              </a:spcBef>
              <a:spcAft>
                <a:spcPts val="0"/>
              </a:spcAft>
              <a:buClr>
                <a:schemeClr val="dk1"/>
              </a:buClr>
              <a:buSzPts val="1200"/>
              <a:buFont typeface="Jost"/>
              <a:buNone/>
              <a:defRPr sz="1200">
                <a:solidFill>
                  <a:schemeClr val="dk1"/>
                </a:solidFill>
                <a:latin typeface="Jost"/>
                <a:ea typeface="Jost"/>
                <a:cs typeface="Jost"/>
                <a:sym typeface="Jost"/>
              </a:defRPr>
            </a:lvl5pPr>
            <a:lvl6pPr lvl="5">
              <a:spcBef>
                <a:spcPts val="0"/>
              </a:spcBef>
              <a:spcAft>
                <a:spcPts val="0"/>
              </a:spcAft>
              <a:buClr>
                <a:schemeClr val="dk1"/>
              </a:buClr>
              <a:buSzPts val="1200"/>
              <a:buFont typeface="Jost"/>
              <a:buNone/>
              <a:defRPr sz="1200">
                <a:solidFill>
                  <a:schemeClr val="dk1"/>
                </a:solidFill>
                <a:latin typeface="Jost"/>
                <a:ea typeface="Jost"/>
                <a:cs typeface="Jost"/>
                <a:sym typeface="Jost"/>
              </a:defRPr>
            </a:lvl6pPr>
            <a:lvl7pPr lvl="6">
              <a:spcBef>
                <a:spcPts val="0"/>
              </a:spcBef>
              <a:spcAft>
                <a:spcPts val="0"/>
              </a:spcAft>
              <a:buClr>
                <a:schemeClr val="dk1"/>
              </a:buClr>
              <a:buSzPts val="1200"/>
              <a:buFont typeface="Jost"/>
              <a:buNone/>
              <a:defRPr sz="1200">
                <a:solidFill>
                  <a:schemeClr val="dk1"/>
                </a:solidFill>
                <a:latin typeface="Jost"/>
                <a:ea typeface="Jost"/>
                <a:cs typeface="Jost"/>
                <a:sym typeface="Jost"/>
              </a:defRPr>
            </a:lvl7pPr>
            <a:lvl8pPr lvl="7">
              <a:spcBef>
                <a:spcPts val="0"/>
              </a:spcBef>
              <a:spcAft>
                <a:spcPts val="0"/>
              </a:spcAft>
              <a:buClr>
                <a:schemeClr val="dk1"/>
              </a:buClr>
              <a:buSzPts val="1200"/>
              <a:buFont typeface="Jost"/>
              <a:buNone/>
              <a:defRPr sz="1200">
                <a:solidFill>
                  <a:schemeClr val="dk1"/>
                </a:solidFill>
                <a:latin typeface="Jost"/>
                <a:ea typeface="Jost"/>
                <a:cs typeface="Jost"/>
                <a:sym typeface="Jost"/>
              </a:defRPr>
            </a:lvl8pPr>
            <a:lvl9pPr lvl="8">
              <a:spcBef>
                <a:spcPts val="0"/>
              </a:spcBef>
              <a:spcAft>
                <a:spcPts val="0"/>
              </a:spcAft>
              <a:buClr>
                <a:schemeClr val="dk1"/>
              </a:buClr>
              <a:buSzPts val="1200"/>
              <a:buFont typeface="Jost"/>
              <a:buNone/>
              <a:defRPr sz="1200">
                <a:solidFill>
                  <a:schemeClr val="dk1"/>
                </a:solidFill>
                <a:latin typeface="Jost"/>
                <a:ea typeface="Jost"/>
                <a:cs typeface="Jost"/>
                <a:sym typeface="Jost"/>
              </a:defRPr>
            </a:lvl9pPr>
          </a:lstStyle>
          <a:p/>
        </p:txBody>
      </p:sp>
      <p:sp>
        <p:nvSpPr>
          <p:cNvPr id="60" name="Google Shape;60;p5"/>
          <p:cNvSpPr txBox="1"/>
          <p:nvPr>
            <p:ph idx="15" type="title"/>
          </p:nvPr>
        </p:nvSpPr>
        <p:spPr>
          <a:xfrm>
            <a:off x="6205996" y="3589925"/>
            <a:ext cx="1225200" cy="172200"/>
          </a:xfrm>
          <a:prstGeom prst="rect">
            <a:avLst/>
          </a:prstGeom>
        </p:spPr>
        <p:txBody>
          <a:bodyPr anchorCtr="0" anchor="t" bIns="91425" lIns="0" spcFirstLastPara="1" rIns="91425" wrap="square" tIns="0">
            <a:noAutofit/>
          </a:bodyPr>
          <a:lstStyle>
            <a:lvl1pPr lvl="0">
              <a:spcBef>
                <a:spcPts val="0"/>
              </a:spcBef>
              <a:spcAft>
                <a:spcPts val="0"/>
              </a:spcAft>
              <a:buNone/>
              <a:defRPr sz="10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61" name="Google Shape;61;p5"/>
          <p:cNvSpPr txBox="1"/>
          <p:nvPr>
            <p:ph idx="16" type="title"/>
          </p:nvPr>
        </p:nvSpPr>
        <p:spPr>
          <a:xfrm>
            <a:off x="6205996" y="4026125"/>
            <a:ext cx="1225200" cy="207600"/>
          </a:xfrm>
          <a:prstGeom prst="rect">
            <a:avLst/>
          </a:prstGeom>
        </p:spPr>
        <p:txBody>
          <a:bodyPr anchorCtr="0" anchor="t" bIns="91425" lIns="0" spcFirstLastPara="1" rIns="91425" wrap="square" tIns="0">
            <a:noAutofit/>
          </a:bodyPr>
          <a:lstStyle>
            <a:lvl1pPr lvl="0">
              <a:spcBef>
                <a:spcPts val="0"/>
              </a:spcBef>
              <a:spcAft>
                <a:spcPts val="0"/>
              </a:spcAft>
              <a:buNone/>
              <a:defRPr sz="900">
                <a:latin typeface="Jost"/>
                <a:ea typeface="Jost"/>
                <a:cs typeface="Jost"/>
                <a:sym typeface="Jost"/>
              </a:defRPr>
            </a:lvl1pPr>
            <a:lvl2pPr lvl="1">
              <a:spcBef>
                <a:spcPts val="0"/>
              </a:spcBef>
              <a:spcAft>
                <a:spcPts val="0"/>
              </a:spcAft>
              <a:buClr>
                <a:schemeClr val="dk1"/>
              </a:buClr>
              <a:buSzPts val="1200"/>
              <a:buFont typeface="Jost"/>
              <a:buNone/>
              <a:defRPr sz="1200">
                <a:solidFill>
                  <a:schemeClr val="dk1"/>
                </a:solidFill>
                <a:latin typeface="Jost"/>
                <a:ea typeface="Jost"/>
                <a:cs typeface="Jost"/>
                <a:sym typeface="Jost"/>
              </a:defRPr>
            </a:lvl2pPr>
            <a:lvl3pPr lvl="2">
              <a:spcBef>
                <a:spcPts val="0"/>
              </a:spcBef>
              <a:spcAft>
                <a:spcPts val="0"/>
              </a:spcAft>
              <a:buClr>
                <a:schemeClr val="dk1"/>
              </a:buClr>
              <a:buSzPts val="1200"/>
              <a:buFont typeface="Jost"/>
              <a:buNone/>
              <a:defRPr sz="1200">
                <a:solidFill>
                  <a:schemeClr val="dk1"/>
                </a:solidFill>
                <a:latin typeface="Jost"/>
                <a:ea typeface="Jost"/>
                <a:cs typeface="Jost"/>
                <a:sym typeface="Jost"/>
              </a:defRPr>
            </a:lvl3pPr>
            <a:lvl4pPr lvl="3">
              <a:spcBef>
                <a:spcPts val="0"/>
              </a:spcBef>
              <a:spcAft>
                <a:spcPts val="0"/>
              </a:spcAft>
              <a:buClr>
                <a:schemeClr val="dk1"/>
              </a:buClr>
              <a:buSzPts val="1200"/>
              <a:buFont typeface="Jost"/>
              <a:buNone/>
              <a:defRPr sz="1200">
                <a:solidFill>
                  <a:schemeClr val="dk1"/>
                </a:solidFill>
                <a:latin typeface="Jost"/>
                <a:ea typeface="Jost"/>
                <a:cs typeface="Jost"/>
                <a:sym typeface="Jost"/>
              </a:defRPr>
            </a:lvl4pPr>
            <a:lvl5pPr lvl="4">
              <a:spcBef>
                <a:spcPts val="0"/>
              </a:spcBef>
              <a:spcAft>
                <a:spcPts val="0"/>
              </a:spcAft>
              <a:buClr>
                <a:schemeClr val="dk1"/>
              </a:buClr>
              <a:buSzPts val="1200"/>
              <a:buFont typeface="Jost"/>
              <a:buNone/>
              <a:defRPr sz="1200">
                <a:solidFill>
                  <a:schemeClr val="dk1"/>
                </a:solidFill>
                <a:latin typeface="Jost"/>
                <a:ea typeface="Jost"/>
                <a:cs typeface="Jost"/>
                <a:sym typeface="Jost"/>
              </a:defRPr>
            </a:lvl5pPr>
            <a:lvl6pPr lvl="5">
              <a:spcBef>
                <a:spcPts val="0"/>
              </a:spcBef>
              <a:spcAft>
                <a:spcPts val="0"/>
              </a:spcAft>
              <a:buClr>
                <a:schemeClr val="dk1"/>
              </a:buClr>
              <a:buSzPts val="1200"/>
              <a:buFont typeface="Jost"/>
              <a:buNone/>
              <a:defRPr sz="1200">
                <a:solidFill>
                  <a:schemeClr val="dk1"/>
                </a:solidFill>
                <a:latin typeface="Jost"/>
                <a:ea typeface="Jost"/>
                <a:cs typeface="Jost"/>
                <a:sym typeface="Jost"/>
              </a:defRPr>
            </a:lvl6pPr>
            <a:lvl7pPr lvl="6">
              <a:spcBef>
                <a:spcPts val="0"/>
              </a:spcBef>
              <a:spcAft>
                <a:spcPts val="0"/>
              </a:spcAft>
              <a:buClr>
                <a:schemeClr val="dk1"/>
              </a:buClr>
              <a:buSzPts val="1200"/>
              <a:buFont typeface="Jost"/>
              <a:buNone/>
              <a:defRPr sz="1200">
                <a:solidFill>
                  <a:schemeClr val="dk1"/>
                </a:solidFill>
                <a:latin typeface="Jost"/>
                <a:ea typeface="Jost"/>
                <a:cs typeface="Jost"/>
                <a:sym typeface="Jost"/>
              </a:defRPr>
            </a:lvl7pPr>
            <a:lvl8pPr lvl="7">
              <a:spcBef>
                <a:spcPts val="0"/>
              </a:spcBef>
              <a:spcAft>
                <a:spcPts val="0"/>
              </a:spcAft>
              <a:buClr>
                <a:schemeClr val="dk1"/>
              </a:buClr>
              <a:buSzPts val="1200"/>
              <a:buFont typeface="Jost"/>
              <a:buNone/>
              <a:defRPr sz="1200">
                <a:solidFill>
                  <a:schemeClr val="dk1"/>
                </a:solidFill>
                <a:latin typeface="Jost"/>
                <a:ea typeface="Jost"/>
                <a:cs typeface="Jost"/>
                <a:sym typeface="Jost"/>
              </a:defRPr>
            </a:lvl8pPr>
            <a:lvl9pPr lvl="8">
              <a:spcBef>
                <a:spcPts val="0"/>
              </a:spcBef>
              <a:spcAft>
                <a:spcPts val="0"/>
              </a:spcAft>
              <a:buClr>
                <a:schemeClr val="dk1"/>
              </a:buClr>
              <a:buSzPts val="1200"/>
              <a:buFont typeface="Jost"/>
              <a:buNone/>
              <a:defRPr sz="1200">
                <a:solidFill>
                  <a:schemeClr val="dk1"/>
                </a:solidFill>
                <a:latin typeface="Jost"/>
                <a:ea typeface="Jost"/>
                <a:cs typeface="Jost"/>
                <a:sym typeface="Jost"/>
              </a:defRPr>
            </a:lvl9pPr>
          </a:lstStyle>
          <a:p/>
        </p:txBody>
      </p:sp>
      <p:sp>
        <p:nvSpPr>
          <p:cNvPr id="62" name="Google Shape;62;p5"/>
          <p:cNvSpPr txBox="1"/>
          <p:nvPr>
            <p:ph idx="17" type="title"/>
          </p:nvPr>
        </p:nvSpPr>
        <p:spPr>
          <a:xfrm>
            <a:off x="7683660" y="3589925"/>
            <a:ext cx="1225200" cy="172200"/>
          </a:xfrm>
          <a:prstGeom prst="rect">
            <a:avLst/>
          </a:prstGeom>
        </p:spPr>
        <p:txBody>
          <a:bodyPr anchorCtr="0" anchor="t" bIns="91425" lIns="0" spcFirstLastPara="1" rIns="91425" wrap="square" tIns="0">
            <a:noAutofit/>
          </a:bodyPr>
          <a:lstStyle>
            <a:lvl1pPr lvl="0">
              <a:spcBef>
                <a:spcPts val="0"/>
              </a:spcBef>
              <a:spcAft>
                <a:spcPts val="0"/>
              </a:spcAft>
              <a:buNone/>
              <a:defRPr sz="1000"/>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63" name="Google Shape;63;p5"/>
          <p:cNvSpPr txBox="1"/>
          <p:nvPr>
            <p:ph idx="18" type="title"/>
          </p:nvPr>
        </p:nvSpPr>
        <p:spPr>
          <a:xfrm>
            <a:off x="7683660" y="4026125"/>
            <a:ext cx="1225200" cy="207600"/>
          </a:xfrm>
          <a:prstGeom prst="rect">
            <a:avLst/>
          </a:prstGeom>
        </p:spPr>
        <p:txBody>
          <a:bodyPr anchorCtr="0" anchor="t" bIns="91425" lIns="0" spcFirstLastPara="1" rIns="91425" wrap="square" tIns="0">
            <a:noAutofit/>
          </a:bodyPr>
          <a:lstStyle>
            <a:lvl1pPr lvl="0">
              <a:spcBef>
                <a:spcPts val="0"/>
              </a:spcBef>
              <a:spcAft>
                <a:spcPts val="0"/>
              </a:spcAft>
              <a:buNone/>
              <a:defRPr sz="900">
                <a:latin typeface="Jost"/>
                <a:ea typeface="Jost"/>
                <a:cs typeface="Jost"/>
                <a:sym typeface="Jost"/>
              </a:defRPr>
            </a:lvl1pPr>
            <a:lvl2pPr lvl="1">
              <a:spcBef>
                <a:spcPts val="0"/>
              </a:spcBef>
              <a:spcAft>
                <a:spcPts val="0"/>
              </a:spcAft>
              <a:buClr>
                <a:schemeClr val="dk1"/>
              </a:buClr>
              <a:buSzPts val="1200"/>
              <a:buFont typeface="Jost"/>
              <a:buNone/>
              <a:defRPr sz="1200">
                <a:solidFill>
                  <a:schemeClr val="dk1"/>
                </a:solidFill>
                <a:latin typeface="Jost"/>
                <a:ea typeface="Jost"/>
                <a:cs typeface="Jost"/>
                <a:sym typeface="Jost"/>
              </a:defRPr>
            </a:lvl2pPr>
            <a:lvl3pPr lvl="2">
              <a:spcBef>
                <a:spcPts val="0"/>
              </a:spcBef>
              <a:spcAft>
                <a:spcPts val="0"/>
              </a:spcAft>
              <a:buClr>
                <a:schemeClr val="dk1"/>
              </a:buClr>
              <a:buSzPts val="1200"/>
              <a:buFont typeface="Jost"/>
              <a:buNone/>
              <a:defRPr sz="1200">
                <a:solidFill>
                  <a:schemeClr val="dk1"/>
                </a:solidFill>
                <a:latin typeface="Jost"/>
                <a:ea typeface="Jost"/>
                <a:cs typeface="Jost"/>
                <a:sym typeface="Jost"/>
              </a:defRPr>
            </a:lvl3pPr>
            <a:lvl4pPr lvl="3">
              <a:spcBef>
                <a:spcPts val="0"/>
              </a:spcBef>
              <a:spcAft>
                <a:spcPts val="0"/>
              </a:spcAft>
              <a:buClr>
                <a:schemeClr val="dk1"/>
              </a:buClr>
              <a:buSzPts val="1200"/>
              <a:buFont typeface="Jost"/>
              <a:buNone/>
              <a:defRPr sz="1200">
                <a:solidFill>
                  <a:schemeClr val="dk1"/>
                </a:solidFill>
                <a:latin typeface="Jost"/>
                <a:ea typeface="Jost"/>
                <a:cs typeface="Jost"/>
                <a:sym typeface="Jost"/>
              </a:defRPr>
            </a:lvl4pPr>
            <a:lvl5pPr lvl="4">
              <a:spcBef>
                <a:spcPts val="0"/>
              </a:spcBef>
              <a:spcAft>
                <a:spcPts val="0"/>
              </a:spcAft>
              <a:buClr>
                <a:schemeClr val="dk1"/>
              </a:buClr>
              <a:buSzPts val="1200"/>
              <a:buFont typeface="Jost"/>
              <a:buNone/>
              <a:defRPr sz="1200">
                <a:solidFill>
                  <a:schemeClr val="dk1"/>
                </a:solidFill>
                <a:latin typeface="Jost"/>
                <a:ea typeface="Jost"/>
                <a:cs typeface="Jost"/>
                <a:sym typeface="Jost"/>
              </a:defRPr>
            </a:lvl5pPr>
            <a:lvl6pPr lvl="5">
              <a:spcBef>
                <a:spcPts val="0"/>
              </a:spcBef>
              <a:spcAft>
                <a:spcPts val="0"/>
              </a:spcAft>
              <a:buClr>
                <a:schemeClr val="dk1"/>
              </a:buClr>
              <a:buSzPts val="1200"/>
              <a:buFont typeface="Jost"/>
              <a:buNone/>
              <a:defRPr sz="1200">
                <a:solidFill>
                  <a:schemeClr val="dk1"/>
                </a:solidFill>
                <a:latin typeface="Jost"/>
                <a:ea typeface="Jost"/>
                <a:cs typeface="Jost"/>
                <a:sym typeface="Jost"/>
              </a:defRPr>
            </a:lvl6pPr>
            <a:lvl7pPr lvl="6">
              <a:spcBef>
                <a:spcPts val="0"/>
              </a:spcBef>
              <a:spcAft>
                <a:spcPts val="0"/>
              </a:spcAft>
              <a:buClr>
                <a:schemeClr val="dk1"/>
              </a:buClr>
              <a:buSzPts val="1200"/>
              <a:buFont typeface="Jost"/>
              <a:buNone/>
              <a:defRPr sz="1200">
                <a:solidFill>
                  <a:schemeClr val="dk1"/>
                </a:solidFill>
                <a:latin typeface="Jost"/>
                <a:ea typeface="Jost"/>
                <a:cs typeface="Jost"/>
                <a:sym typeface="Jost"/>
              </a:defRPr>
            </a:lvl7pPr>
            <a:lvl8pPr lvl="7">
              <a:spcBef>
                <a:spcPts val="0"/>
              </a:spcBef>
              <a:spcAft>
                <a:spcPts val="0"/>
              </a:spcAft>
              <a:buClr>
                <a:schemeClr val="dk1"/>
              </a:buClr>
              <a:buSzPts val="1200"/>
              <a:buFont typeface="Jost"/>
              <a:buNone/>
              <a:defRPr sz="1200">
                <a:solidFill>
                  <a:schemeClr val="dk1"/>
                </a:solidFill>
                <a:latin typeface="Jost"/>
                <a:ea typeface="Jost"/>
                <a:cs typeface="Jost"/>
                <a:sym typeface="Jost"/>
              </a:defRPr>
            </a:lvl8pPr>
            <a:lvl9pPr lvl="8">
              <a:spcBef>
                <a:spcPts val="0"/>
              </a:spcBef>
              <a:spcAft>
                <a:spcPts val="0"/>
              </a:spcAft>
              <a:buClr>
                <a:schemeClr val="dk1"/>
              </a:buClr>
              <a:buSzPts val="1200"/>
              <a:buFont typeface="Jost"/>
              <a:buNone/>
              <a:defRPr sz="1200">
                <a:solidFill>
                  <a:schemeClr val="dk1"/>
                </a:solidFill>
                <a:latin typeface="Jost"/>
                <a:ea typeface="Jost"/>
                <a:cs typeface="Jost"/>
                <a:sym typeface="Jost"/>
              </a:defRPr>
            </a:lvl9pPr>
          </a:lstStyle>
          <a:p/>
        </p:txBody>
      </p:sp>
      <p:sp>
        <p:nvSpPr>
          <p:cNvPr id="64" name="Google Shape;64;p5"/>
          <p:cNvSpPr/>
          <p:nvPr>
            <p:ph idx="19" type="pic"/>
          </p:nvPr>
        </p:nvSpPr>
        <p:spPr>
          <a:xfrm>
            <a:off x="1726022" y="1991825"/>
            <a:ext cx="1288500" cy="1363800"/>
          </a:xfrm>
          <a:prstGeom prst="roundRect">
            <a:avLst>
              <a:gd fmla="val 6764" name="adj"/>
            </a:avLst>
          </a:prstGeom>
          <a:noFill/>
          <a:ln>
            <a:noFill/>
          </a:ln>
        </p:spPr>
      </p:sp>
      <p:sp>
        <p:nvSpPr>
          <p:cNvPr id="65" name="Google Shape;65;p5"/>
          <p:cNvSpPr/>
          <p:nvPr>
            <p:ph idx="20" type="pic"/>
          </p:nvPr>
        </p:nvSpPr>
        <p:spPr>
          <a:xfrm>
            <a:off x="3194345" y="1991825"/>
            <a:ext cx="1288500" cy="1363800"/>
          </a:xfrm>
          <a:prstGeom prst="roundRect">
            <a:avLst>
              <a:gd fmla="val 6764" name="adj"/>
            </a:avLst>
          </a:prstGeom>
          <a:noFill/>
          <a:ln>
            <a:noFill/>
          </a:ln>
        </p:spPr>
      </p:sp>
      <p:sp>
        <p:nvSpPr>
          <p:cNvPr id="66" name="Google Shape;66;p5"/>
          <p:cNvSpPr/>
          <p:nvPr>
            <p:ph idx="21" type="pic"/>
          </p:nvPr>
        </p:nvSpPr>
        <p:spPr>
          <a:xfrm>
            <a:off x="4662668" y="1991825"/>
            <a:ext cx="1288500" cy="1363800"/>
          </a:xfrm>
          <a:prstGeom prst="roundRect">
            <a:avLst>
              <a:gd fmla="val 6764" name="adj"/>
            </a:avLst>
          </a:prstGeom>
          <a:noFill/>
          <a:ln>
            <a:noFill/>
          </a:ln>
        </p:spPr>
      </p:sp>
      <p:sp>
        <p:nvSpPr>
          <p:cNvPr id="67" name="Google Shape;67;p5"/>
          <p:cNvSpPr/>
          <p:nvPr>
            <p:ph idx="22" type="pic"/>
          </p:nvPr>
        </p:nvSpPr>
        <p:spPr>
          <a:xfrm>
            <a:off x="6130990" y="1991825"/>
            <a:ext cx="1288500" cy="1363800"/>
          </a:xfrm>
          <a:prstGeom prst="roundRect">
            <a:avLst>
              <a:gd fmla="val 6764" name="adj"/>
            </a:avLst>
          </a:prstGeom>
          <a:noFill/>
          <a:ln>
            <a:noFill/>
          </a:ln>
        </p:spPr>
      </p:sp>
      <p:sp>
        <p:nvSpPr>
          <p:cNvPr id="68" name="Google Shape;68;p5"/>
          <p:cNvSpPr/>
          <p:nvPr>
            <p:ph idx="23" type="pic"/>
          </p:nvPr>
        </p:nvSpPr>
        <p:spPr>
          <a:xfrm>
            <a:off x="7599313" y="1991825"/>
            <a:ext cx="1288500" cy="1363800"/>
          </a:xfrm>
          <a:prstGeom prst="roundRect">
            <a:avLst>
              <a:gd fmla="val 6764" name="adj"/>
            </a:avLst>
          </a:prstGeom>
          <a:noFill/>
          <a:ln>
            <a:noFill/>
          </a:ln>
        </p:spPr>
      </p:sp>
      <p:sp>
        <p:nvSpPr>
          <p:cNvPr id="69" name="Google Shape;69;p5"/>
          <p:cNvSpPr/>
          <p:nvPr>
            <p:ph idx="24" type="pic"/>
          </p:nvPr>
        </p:nvSpPr>
        <p:spPr>
          <a:xfrm>
            <a:off x="257700" y="1991825"/>
            <a:ext cx="1288500" cy="1363800"/>
          </a:xfrm>
          <a:prstGeom prst="roundRect">
            <a:avLst>
              <a:gd fmla="val 6764" name="adj"/>
            </a:avLst>
          </a:prstGeom>
          <a:noFill/>
          <a:ln>
            <a:noFill/>
          </a:ln>
        </p:spPr>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Three big ideas">
    <p:spTree>
      <p:nvGrpSpPr>
        <p:cNvPr id="381" name="Shape 381"/>
        <p:cNvGrpSpPr/>
        <p:nvPr/>
      </p:nvGrpSpPr>
      <p:grpSpPr>
        <a:xfrm>
          <a:off x="0" y="0"/>
          <a:ext cx="0" cy="0"/>
          <a:chOff x="0" y="0"/>
          <a:chExt cx="0" cy="0"/>
        </a:xfrm>
      </p:grpSpPr>
      <p:sp>
        <p:nvSpPr>
          <p:cNvPr id="382" name="Google Shape;382;p41"/>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3" name="Google Shape;383;p41"/>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84" name="Google Shape;384;p41"/>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85" name="Google Shape;385;p41"/>
          <p:cNvSpPr txBox="1"/>
          <p:nvPr>
            <p:ph idx="3" type="subTitle"/>
          </p:nvPr>
        </p:nvSpPr>
        <p:spPr>
          <a:xfrm>
            <a:off x="483175" y="1336150"/>
            <a:ext cx="2455500" cy="7785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86" name="Google Shape;386;p41"/>
          <p:cNvSpPr txBox="1"/>
          <p:nvPr>
            <p:ph idx="4" type="subTitle"/>
          </p:nvPr>
        </p:nvSpPr>
        <p:spPr>
          <a:xfrm>
            <a:off x="3347725" y="1336150"/>
            <a:ext cx="2455500" cy="7785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87" name="Google Shape;387;p41"/>
          <p:cNvSpPr txBox="1"/>
          <p:nvPr>
            <p:ph idx="5" type="subTitle"/>
          </p:nvPr>
        </p:nvSpPr>
        <p:spPr>
          <a:xfrm>
            <a:off x="6212275" y="1336150"/>
            <a:ext cx="2455500" cy="7785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88" name="Google Shape;388;p41"/>
          <p:cNvSpPr txBox="1"/>
          <p:nvPr>
            <p:ph idx="6"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Four big ideas">
    <p:spTree>
      <p:nvGrpSpPr>
        <p:cNvPr id="389" name="Shape 389"/>
        <p:cNvGrpSpPr/>
        <p:nvPr/>
      </p:nvGrpSpPr>
      <p:grpSpPr>
        <a:xfrm>
          <a:off x="0" y="0"/>
          <a:ext cx="0" cy="0"/>
          <a:chOff x="0" y="0"/>
          <a:chExt cx="0" cy="0"/>
        </a:xfrm>
      </p:grpSpPr>
      <p:sp>
        <p:nvSpPr>
          <p:cNvPr id="390" name="Google Shape;390;p42"/>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91" name="Google Shape;391;p42"/>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92" name="Google Shape;392;p42"/>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93" name="Google Shape;393;p42"/>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394" name="Google Shape;394;p42"/>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95" name="Google Shape;395;p42"/>
          <p:cNvSpPr txBox="1"/>
          <p:nvPr>
            <p:ph idx="5" type="subTitle"/>
          </p:nvPr>
        </p:nvSpPr>
        <p:spPr>
          <a:xfrm>
            <a:off x="366763" y="1277907"/>
            <a:ext cx="3838500" cy="4812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96" name="Google Shape;396;p42"/>
          <p:cNvSpPr txBox="1"/>
          <p:nvPr>
            <p:ph idx="6" type="subTitle"/>
          </p:nvPr>
        </p:nvSpPr>
        <p:spPr>
          <a:xfrm>
            <a:off x="4938738" y="1277907"/>
            <a:ext cx="3838500" cy="4812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97" name="Google Shape;397;p42"/>
          <p:cNvSpPr txBox="1"/>
          <p:nvPr>
            <p:ph idx="7" type="subTitle"/>
          </p:nvPr>
        </p:nvSpPr>
        <p:spPr>
          <a:xfrm>
            <a:off x="4938761" y="3167363"/>
            <a:ext cx="3838500" cy="4812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398" name="Google Shape;398;p42"/>
          <p:cNvSpPr txBox="1"/>
          <p:nvPr>
            <p:ph idx="8" type="subTitle"/>
          </p:nvPr>
        </p:nvSpPr>
        <p:spPr>
          <a:xfrm>
            <a:off x="366750" y="3167363"/>
            <a:ext cx="3838500" cy="4812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 and image">
    <p:spTree>
      <p:nvGrpSpPr>
        <p:cNvPr id="399" name="Shape 399"/>
        <p:cNvGrpSpPr/>
        <p:nvPr/>
      </p:nvGrpSpPr>
      <p:grpSpPr>
        <a:xfrm>
          <a:off x="0" y="0"/>
          <a:ext cx="0" cy="0"/>
          <a:chOff x="0" y="0"/>
          <a:chExt cx="0" cy="0"/>
        </a:xfrm>
      </p:grpSpPr>
      <p:sp>
        <p:nvSpPr>
          <p:cNvPr id="400" name="Google Shape;400;p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1" name="Google Shape;401;p43"/>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Two storyboards">
    <p:spTree>
      <p:nvGrpSpPr>
        <p:cNvPr id="402" name="Shape 402"/>
        <p:cNvGrpSpPr/>
        <p:nvPr/>
      </p:nvGrpSpPr>
      <p:grpSpPr>
        <a:xfrm>
          <a:off x="0" y="0"/>
          <a:ext cx="0" cy="0"/>
          <a:chOff x="0" y="0"/>
          <a:chExt cx="0" cy="0"/>
        </a:xfrm>
      </p:grpSpPr>
      <p:sp>
        <p:nvSpPr>
          <p:cNvPr id="403" name="Google Shape;403;p44"/>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04" name="Google Shape;404;p44"/>
          <p:cNvSpPr/>
          <p:nvPr>
            <p:ph idx="2" type="pic"/>
          </p:nvPr>
        </p:nvSpPr>
        <p:spPr>
          <a:xfrm>
            <a:off x="4804825" y="1133300"/>
            <a:ext cx="4027500" cy="2392800"/>
          </a:xfrm>
          <a:prstGeom prst="rect">
            <a:avLst/>
          </a:prstGeom>
          <a:noFill/>
          <a:ln>
            <a:noFill/>
          </a:ln>
        </p:spPr>
      </p:sp>
      <p:sp>
        <p:nvSpPr>
          <p:cNvPr id="405" name="Google Shape;405;p44"/>
          <p:cNvSpPr/>
          <p:nvPr>
            <p:ph idx="3" type="pic"/>
          </p:nvPr>
        </p:nvSpPr>
        <p:spPr>
          <a:xfrm>
            <a:off x="311725" y="1133300"/>
            <a:ext cx="4027500" cy="2392800"/>
          </a:xfrm>
          <a:prstGeom prst="rect">
            <a:avLst/>
          </a:prstGeom>
          <a:noFill/>
          <a:ln>
            <a:noFill/>
          </a:ln>
        </p:spPr>
      </p:sp>
      <p:sp>
        <p:nvSpPr>
          <p:cNvPr id="406" name="Google Shape;406;p44"/>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07" name="Google Shape;407;p4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8" name="Google Shape;408;p44"/>
          <p:cNvSpPr txBox="1"/>
          <p:nvPr>
            <p:ph idx="5" type="subTitle"/>
          </p:nvPr>
        </p:nvSpPr>
        <p:spPr>
          <a:xfrm>
            <a:off x="311725" y="3582900"/>
            <a:ext cx="4027500" cy="4812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09" name="Google Shape;409;p44"/>
          <p:cNvSpPr txBox="1"/>
          <p:nvPr>
            <p:ph idx="6" type="subTitle"/>
          </p:nvPr>
        </p:nvSpPr>
        <p:spPr>
          <a:xfrm>
            <a:off x="4804825" y="3582900"/>
            <a:ext cx="4027500" cy="4812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Three storyboards">
    <p:spTree>
      <p:nvGrpSpPr>
        <p:cNvPr id="410" name="Shape 410"/>
        <p:cNvGrpSpPr/>
        <p:nvPr/>
      </p:nvGrpSpPr>
      <p:grpSpPr>
        <a:xfrm>
          <a:off x="0" y="0"/>
          <a:ext cx="0" cy="0"/>
          <a:chOff x="0" y="0"/>
          <a:chExt cx="0" cy="0"/>
        </a:xfrm>
      </p:grpSpPr>
      <p:sp>
        <p:nvSpPr>
          <p:cNvPr id="411" name="Google Shape;411;p45"/>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12" name="Google Shape;412;p45"/>
          <p:cNvSpPr/>
          <p:nvPr>
            <p:ph idx="2" type="pic"/>
          </p:nvPr>
        </p:nvSpPr>
        <p:spPr>
          <a:xfrm>
            <a:off x="6205225" y="1128325"/>
            <a:ext cx="2627100" cy="2273100"/>
          </a:xfrm>
          <a:prstGeom prst="rect">
            <a:avLst/>
          </a:prstGeom>
          <a:noFill/>
          <a:ln>
            <a:noFill/>
          </a:ln>
        </p:spPr>
      </p:sp>
      <p:sp>
        <p:nvSpPr>
          <p:cNvPr id="413" name="Google Shape;413;p45"/>
          <p:cNvSpPr/>
          <p:nvPr>
            <p:ph idx="3" type="pic"/>
          </p:nvPr>
        </p:nvSpPr>
        <p:spPr>
          <a:xfrm>
            <a:off x="311725" y="1128325"/>
            <a:ext cx="2627100" cy="2273100"/>
          </a:xfrm>
          <a:prstGeom prst="rect">
            <a:avLst/>
          </a:prstGeom>
          <a:noFill/>
          <a:ln>
            <a:noFill/>
          </a:ln>
        </p:spPr>
      </p:sp>
      <p:sp>
        <p:nvSpPr>
          <p:cNvPr id="414" name="Google Shape;414;p45"/>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15" name="Google Shape;415;p45"/>
          <p:cNvSpPr/>
          <p:nvPr>
            <p:ph idx="5" type="pic"/>
          </p:nvPr>
        </p:nvSpPr>
        <p:spPr>
          <a:xfrm>
            <a:off x="3255250" y="1128325"/>
            <a:ext cx="2627100" cy="2273100"/>
          </a:xfrm>
          <a:prstGeom prst="rect">
            <a:avLst/>
          </a:prstGeom>
          <a:noFill/>
          <a:ln>
            <a:noFill/>
          </a:ln>
        </p:spPr>
      </p:sp>
      <p:sp>
        <p:nvSpPr>
          <p:cNvPr id="416" name="Google Shape;416;p45"/>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a:lvl1pPr>
            <a:lvl2pPr indent="-304800" lvl="1" marL="914400">
              <a:spcBef>
                <a:spcPts val="0"/>
              </a:spcBef>
              <a:spcAft>
                <a:spcPts val="0"/>
              </a:spcAft>
              <a:buSzPts val="1200"/>
              <a:buChar char="○"/>
              <a:defRPr/>
            </a:lvl2pPr>
            <a:lvl3pPr indent="-304800" lvl="2" marL="1371600">
              <a:spcBef>
                <a:spcPts val="0"/>
              </a:spcBef>
              <a:spcAft>
                <a:spcPts val="0"/>
              </a:spcAft>
              <a:buSzPts val="1200"/>
              <a:buChar char="■"/>
              <a:defRPr/>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a:lvl5pPr>
            <a:lvl6pPr indent="-304800" lvl="5" marL="2743200">
              <a:spcBef>
                <a:spcPts val="0"/>
              </a:spcBef>
              <a:spcAft>
                <a:spcPts val="0"/>
              </a:spcAft>
              <a:buSzPts val="1200"/>
              <a:buChar char="■"/>
              <a:defRPr/>
            </a:lvl6pPr>
            <a:lvl7pPr indent="-304800" lvl="6" marL="3200400">
              <a:spcBef>
                <a:spcPts val="0"/>
              </a:spcBef>
              <a:spcAft>
                <a:spcPts val="0"/>
              </a:spcAft>
              <a:buSzPts val="1200"/>
              <a:buChar char="●"/>
              <a:defRPr/>
            </a:lvl7pPr>
            <a:lvl8pPr indent="-304800" lvl="7" marL="3657600">
              <a:spcBef>
                <a:spcPts val="0"/>
              </a:spcBef>
              <a:spcAft>
                <a:spcPts val="0"/>
              </a:spcAft>
              <a:buSzPts val="1200"/>
              <a:buChar char="○"/>
              <a:defRPr/>
            </a:lvl8pPr>
            <a:lvl9pPr indent="-304800" lvl="8" marL="4114800">
              <a:spcBef>
                <a:spcPts val="0"/>
              </a:spcBef>
              <a:spcAft>
                <a:spcPts val="0"/>
              </a:spcAft>
              <a:buSzPts val="1200"/>
              <a:buChar char="■"/>
              <a:defRPr/>
            </a:lvl9pPr>
          </a:lstStyle>
          <a:p/>
        </p:txBody>
      </p:sp>
      <p:sp>
        <p:nvSpPr>
          <p:cNvPr id="417" name="Google Shape;417;p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18" name="Google Shape;418;p45"/>
          <p:cNvSpPr txBox="1"/>
          <p:nvPr>
            <p:ph idx="7" type="subTitle"/>
          </p:nvPr>
        </p:nvSpPr>
        <p:spPr>
          <a:xfrm>
            <a:off x="311725" y="3430500"/>
            <a:ext cx="2627100" cy="4812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19" name="Google Shape;419;p45"/>
          <p:cNvSpPr txBox="1"/>
          <p:nvPr>
            <p:ph idx="8" type="subTitle"/>
          </p:nvPr>
        </p:nvSpPr>
        <p:spPr>
          <a:xfrm>
            <a:off x="6205225" y="3430500"/>
            <a:ext cx="2627100" cy="4812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420" name="Google Shape;420;p45"/>
          <p:cNvSpPr txBox="1"/>
          <p:nvPr>
            <p:ph idx="9" type="subTitle"/>
          </p:nvPr>
        </p:nvSpPr>
        <p:spPr>
          <a:xfrm>
            <a:off x="3255250" y="3430500"/>
            <a:ext cx="2627100" cy="481200"/>
          </a:xfrm>
          <a:prstGeom prst="rect">
            <a:avLst/>
          </a:prstGeom>
        </p:spPr>
        <p:txBody>
          <a:bodyPr anchorCtr="0" anchor="t" bIns="0" lIns="0" spcFirstLastPara="1" rIns="0" wrap="square" tIns="0">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Image only">
    <p:spTree>
      <p:nvGrpSpPr>
        <p:cNvPr id="421" name="Shape 421"/>
        <p:cNvGrpSpPr/>
        <p:nvPr/>
      </p:nvGrpSpPr>
      <p:grpSpPr>
        <a:xfrm>
          <a:off x="0" y="0"/>
          <a:ext cx="0" cy="0"/>
          <a:chOff x="0" y="0"/>
          <a:chExt cx="0" cy="0"/>
        </a:xfrm>
      </p:grpSpPr>
      <p:sp>
        <p:nvSpPr>
          <p:cNvPr id="422" name="Google Shape;422;p46"/>
          <p:cNvSpPr/>
          <p:nvPr>
            <p:ph idx="2" type="pic"/>
          </p:nvPr>
        </p:nvSpPr>
        <p:spPr>
          <a:xfrm>
            <a:off x="311700" y="445025"/>
            <a:ext cx="8520600" cy="4218300"/>
          </a:xfrm>
          <a:prstGeom prst="rect">
            <a:avLst/>
          </a:prstGeom>
          <a:noFill/>
          <a:ln>
            <a:noFill/>
          </a:ln>
        </p:spPr>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Image grid">
    <p:spTree>
      <p:nvGrpSpPr>
        <p:cNvPr id="423" name="Shape 423"/>
        <p:cNvGrpSpPr/>
        <p:nvPr/>
      </p:nvGrpSpPr>
      <p:grpSpPr>
        <a:xfrm>
          <a:off x="0" y="0"/>
          <a:ext cx="0" cy="0"/>
          <a:chOff x="0" y="0"/>
          <a:chExt cx="0" cy="0"/>
        </a:xfrm>
      </p:grpSpPr>
      <p:sp>
        <p:nvSpPr>
          <p:cNvPr id="424" name="Google Shape;424;p47"/>
          <p:cNvSpPr/>
          <p:nvPr>
            <p:ph idx="2" type="pic"/>
          </p:nvPr>
        </p:nvSpPr>
        <p:spPr>
          <a:xfrm>
            <a:off x="3389600" y="118913"/>
            <a:ext cx="1643700" cy="1535100"/>
          </a:xfrm>
          <a:prstGeom prst="rect">
            <a:avLst/>
          </a:prstGeom>
          <a:noFill/>
          <a:ln>
            <a:noFill/>
          </a:ln>
        </p:spPr>
      </p:sp>
      <p:sp>
        <p:nvSpPr>
          <p:cNvPr id="425" name="Google Shape;425;p47"/>
          <p:cNvSpPr/>
          <p:nvPr>
            <p:ph idx="3" type="pic"/>
          </p:nvPr>
        </p:nvSpPr>
        <p:spPr>
          <a:xfrm>
            <a:off x="5195935" y="118913"/>
            <a:ext cx="1643700" cy="1535100"/>
          </a:xfrm>
          <a:prstGeom prst="rect">
            <a:avLst/>
          </a:prstGeom>
          <a:noFill/>
          <a:ln>
            <a:noFill/>
          </a:ln>
        </p:spPr>
      </p:sp>
      <p:sp>
        <p:nvSpPr>
          <p:cNvPr id="426" name="Google Shape;426;p47"/>
          <p:cNvSpPr/>
          <p:nvPr>
            <p:ph idx="4" type="pic"/>
          </p:nvPr>
        </p:nvSpPr>
        <p:spPr>
          <a:xfrm>
            <a:off x="7002270" y="118913"/>
            <a:ext cx="1643700" cy="1535100"/>
          </a:xfrm>
          <a:prstGeom prst="rect">
            <a:avLst/>
          </a:prstGeom>
          <a:noFill/>
          <a:ln>
            <a:noFill/>
          </a:ln>
        </p:spPr>
      </p:sp>
      <p:sp>
        <p:nvSpPr>
          <p:cNvPr id="427" name="Google Shape;427;p47"/>
          <p:cNvSpPr/>
          <p:nvPr>
            <p:ph idx="5" type="pic"/>
          </p:nvPr>
        </p:nvSpPr>
        <p:spPr>
          <a:xfrm>
            <a:off x="3389588" y="1804212"/>
            <a:ext cx="1643700" cy="1535100"/>
          </a:xfrm>
          <a:prstGeom prst="rect">
            <a:avLst/>
          </a:prstGeom>
          <a:noFill/>
          <a:ln>
            <a:noFill/>
          </a:ln>
        </p:spPr>
      </p:sp>
      <p:sp>
        <p:nvSpPr>
          <p:cNvPr id="428" name="Google Shape;428;p47"/>
          <p:cNvSpPr/>
          <p:nvPr>
            <p:ph idx="6" type="pic"/>
          </p:nvPr>
        </p:nvSpPr>
        <p:spPr>
          <a:xfrm>
            <a:off x="5195922" y="1804212"/>
            <a:ext cx="1643700" cy="1535100"/>
          </a:xfrm>
          <a:prstGeom prst="rect">
            <a:avLst/>
          </a:prstGeom>
          <a:noFill/>
          <a:ln>
            <a:noFill/>
          </a:ln>
        </p:spPr>
      </p:sp>
      <p:sp>
        <p:nvSpPr>
          <p:cNvPr id="429" name="Google Shape;429;p47"/>
          <p:cNvSpPr/>
          <p:nvPr>
            <p:ph idx="7" type="pic"/>
          </p:nvPr>
        </p:nvSpPr>
        <p:spPr>
          <a:xfrm>
            <a:off x="7002257" y="1804212"/>
            <a:ext cx="1643700" cy="1535100"/>
          </a:xfrm>
          <a:prstGeom prst="rect">
            <a:avLst/>
          </a:prstGeom>
          <a:noFill/>
          <a:ln>
            <a:noFill/>
          </a:ln>
        </p:spPr>
      </p:sp>
      <p:sp>
        <p:nvSpPr>
          <p:cNvPr id="430" name="Google Shape;430;p47"/>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5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1" name="Google Shape;431;p47"/>
          <p:cNvSpPr/>
          <p:nvPr>
            <p:ph idx="8" type="pic"/>
          </p:nvPr>
        </p:nvSpPr>
        <p:spPr>
          <a:xfrm>
            <a:off x="3389588" y="3489487"/>
            <a:ext cx="1643700" cy="1535100"/>
          </a:xfrm>
          <a:prstGeom prst="rect">
            <a:avLst/>
          </a:prstGeom>
          <a:noFill/>
          <a:ln>
            <a:noFill/>
          </a:ln>
        </p:spPr>
      </p:sp>
      <p:sp>
        <p:nvSpPr>
          <p:cNvPr id="432" name="Google Shape;432;p47"/>
          <p:cNvSpPr/>
          <p:nvPr>
            <p:ph idx="9" type="pic"/>
          </p:nvPr>
        </p:nvSpPr>
        <p:spPr>
          <a:xfrm>
            <a:off x="5195922" y="3489487"/>
            <a:ext cx="1643700" cy="1535100"/>
          </a:xfrm>
          <a:prstGeom prst="rect">
            <a:avLst/>
          </a:prstGeom>
          <a:noFill/>
          <a:ln>
            <a:noFill/>
          </a:ln>
        </p:spPr>
      </p:sp>
      <p:sp>
        <p:nvSpPr>
          <p:cNvPr id="433" name="Google Shape;433;p47"/>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 Alt 1">
  <p:cSld name="CUSTOM_8_1_1_1_1">
    <p:spTree>
      <p:nvGrpSpPr>
        <p:cNvPr id="70" name="Shape 70"/>
        <p:cNvGrpSpPr/>
        <p:nvPr/>
      </p:nvGrpSpPr>
      <p:grpSpPr>
        <a:xfrm>
          <a:off x="0" y="0"/>
          <a:ext cx="0" cy="0"/>
          <a:chOff x="0" y="0"/>
          <a:chExt cx="0" cy="0"/>
        </a:xfrm>
      </p:grpSpPr>
      <p:sp>
        <p:nvSpPr>
          <p:cNvPr id="71" name="Google Shape;71;p6"/>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72" name="Google Shape;72;p6"/>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73" name="Google Shape;73;p6"/>
          <p:cNvSpPr txBox="1"/>
          <p:nvPr>
            <p:ph idx="3" type="title"/>
          </p:nvPr>
        </p:nvSpPr>
        <p:spPr>
          <a:xfrm>
            <a:off x="228600" y="457200"/>
            <a:ext cx="42966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 Alt 1">
  <p:cSld name="CUSTOM_8_1_1_1_1_1_1_1_1_1_1_1_1_1_1_1_1_1_1_1">
    <p:spTree>
      <p:nvGrpSpPr>
        <p:cNvPr id="74" name="Shape 74"/>
        <p:cNvGrpSpPr/>
        <p:nvPr/>
      </p:nvGrpSpPr>
      <p:grpSpPr>
        <a:xfrm>
          <a:off x="0" y="0"/>
          <a:ext cx="0" cy="0"/>
          <a:chOff x="0" y="0"/>
          <a:chExt cx="0" cy="0"/>
        </a:xfrm>
      </p:grpSpPr>
      <p:sp>
        <p:nvSpPr>
          <p:cNvPr id="75" name="Google Shape;75;p7"/>
          <p:cNvSpPr/>
          <p:nvPr/>
        </p:nvSpPr>
        <p:spPr>
          <a:xfrm>
            <a:off x="0" y="0"/>
            <a:ext cx="2406900" cy="2406900"/>
          </a:xfrm>
          <a:prstGeom prst="rect">
            <a:avLst/>
          </a:prstGeom>
          <a:gradFill>
            <a:gsLst>
              <a:gs pos="0">
                <a:schemeClr val="lt2"/>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76" name="Google Shape;76;p7"/>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77" name="Google Shape;77;p7"/>
          <p:cNvSpPr txBox="1"/>
          <p:nvPr>
            <p:ph idx="2" type="title"/>
          </p:nvPr>
        </p:nvSpPr>
        <p:spPr>
          <a:xfrm>
            <a:off x="228600" y="457200"/>
            <a:ext cx="34326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pic>
        <p:nvPicPr>
          <p:cNvPr descr="Free Images : landscape, nature, horizon, mountain, sky, night ..." id="78" name="Google Shape;78;p7"/>
          <p:cNvPicPr preferRelativeResize="0"/>
          <p:nvPr/>
        </p:nvPicPr>
        <p:blipFill rotWithShape="1">
          <a:blip r:embed="rId2">
            <a:alphaModFix/>
          </a:blip>
          <a:srcRect b="0" l="23232" r="29975" t="0"/>
          <a:stretch/>
        </p:blipFill>
        <p:spPr>
          <a:xfrm>
            <a:off x="7541887" y="0"/>
            <a:ext cx="1604076" cy="5143501"/>
          </a:xfrm>
          <a:prstGeom prst="rect">
            <a:avLst/>
          </a:prstGeom>
          <a:noFill/>
          <a:ln>
            <a:noFill/>
          </a:ln>
        </p:spPr>
      </p:pic>
      <p:sp>
        <p:nvSpPr>
          <p:cNvPr id="79" name="Google Shape;79;p7"/>
          <p:cNvSpPr txBox="1"/>
          <p:nvPr>
            <p:ph idx="1" type="subTitle"/>
          </p:nvPr>
        </p:nvSpPr>
        <p:spPr>
          <a:xfrm>
            <a:off x="228950" y="1419750"/>
            <a:ext cx="5154900" cy="2288100"/>
          </a:xfrm>
          <a:prstGeom prst="rect">
            <a:avLst/>
          </a:prstGeom>
        </p:spPr>
        <p:txBody>
          <a:bodyPr anchorCtr="0" anchor="t" bIns="0" lIns="0" spcFirstLastPara="1" rIns="0" wrap="square" tIns="0">
            <a:spAutoFit/>
          </a:bodyPr>
          <a:lstStyle>
            <a:lvl1pPr lvl="0">
              <a:spcBef>
                <a:spcPts val="0"/>
              </a:spcBef>
              <a:spcAft>
                <a:spcPts val="0"/>
              </a:spcAft>
              <a:buNone/>
              <a:defRPr sz="3600"/>
            </a:lvl1pPr>
            <a:lvl2pPr lvl="1">
              <a:spcBef>
                <a:spcPts val="0"/>
              </a:spcBef>
              <a:spcAft>
                <a:spcPts val="0"/>
              </a:spcAft>
              <a:buNone/>
              <a:defRPr sz="3600"/>
            </a:lvl2pPr>
            <a:lvl3pPr lvl="2">
              <a:spcBef>
                <a:spcPts val="0"/>
              </a:spcBef>
              <a:spcAft>
                <a:spcPts val="0"/>
              </a:spcAft>
              <a:buNone/>
              <a:defRPr sz="3600"/>
            </a:lvl3pPr>
            <a:lvl4pPr lvl="3">
              <a:spcBef>
                <a:spcPts val="0"/>
              </a:spcBef>
              <a:spcAft>
                <a:spcPts val="0"/>
              </a:spcAft>
              <a:buNone/>
              <a:defRPr sz="3600"/>
            </a:lvl4pPr>
            <a:lvl5pPr lvl="4">
              <a:spcBef>
                <a:spcPts val="0"/>
              </a:spcBef>
              <a:spcAft>
                <a:spcPts val="0"/>
              </a:spcAft>
              <a:buNone/>
              <a:defRPr sz="3600"/>
            </a:lvl5pPr>
            <a:lvl6pPr lvl="5">
              <a:spcBef>
                <a:spcPts val="0"/>
              </a:spcBef>
              <a:spcAft>
                <a:spcPts val="0"/>
              </a:spcAft>
              <a:buNone/>
              <a:defRPr sz="3600"/>
            </a:lvl6pPr>
            <a:lvl7pPr lvl="6">
              <a:spcBef>
                <a:spcPts val="0"/>
              </a:spcBef>
              <a:spcAft>
                <a:spcPts val="0"/>
              </a:spcAft>
              <a:buNone/>
              <a:defRPr sz="3600"/>
            </a:lvl7pPr>
            <a:lvl8pPr lvl="7">
              <a:spcBef>
                <a:spcPts val="0"/>
              </a:spcBef>
              <a:spcAft>
                <a:spcPts val="0"/>
              </a:spcAft>
              <a:buNone/>
              <a:defRPr sz="3600"/>
            </a:lvl8pPr>
            <a:lvl9pPr lvl="8">
              <a:spcBef>
                <a:spcPts val="0"/>
              </a:spcBef>
              <a:spcAft>
                <a:spcPts val="0"/>
              </a:spcAft>
              <a:buNone/>
              <a:defRPr sz="3600"/>
            </a:lvl9pPr>
          </a:lstStyle>
          <a:p/>
        </p:txBody>
      </p:sp>
      <p:sp>
        <p:nvSpPr>
          <p:cNvPr id="80" name="Google Shape;80;p7"/>
          <p:cNvSpPr/>
          <p:nvPr/>
        </p:nvSpPr>
        <p:spPr>
          <a:xfrm>
            <a:off x="6077650" y="0"/>
            <a:ext cx="1462200" cy="5143500"/>
          </a:xfrm>
          <a:prstGeom prst="rect">
            <a:avLst/>
          </a:prstGeom>
          <a:gradFill>
            <a:gsLst>
              <a:gs pos="0">
                <a:schemeClr val="accent5"/>
              </a:gs>
              <a:gs pos="100000">
                <a:schemeClr val="lt2"/>
              </a:gs>
            </a:gsLst>
            <a:lin ang="5400012"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Alt 1">
  <p:cSld name="CUSTOM_8_1_1_1_1_1_1_1_1_1_1_1_1_1_1_1_1_1_1_1_1">
    <p:spTree>
      <p:nvGrpSpPr>
        <p:cNvPr id="81" name="Shape 81"/>
        <p:cNvGrpSpPr/>
        <p:nvPr/>
      </p:nvGrpSpPr>
      <p:grpSpPr>
        <a:xfrm>
          <a:off x="0" y="0"/>
          <a:ext cx="0" cy="0"/>
          <a:chOff x="0" y="0"/>
          <a:chExt cx="0" cy="0"/>
        </a:xfrm>
      </p:grpSpPr>
      <p:sp>
        <p:nvSpPr>
          <p:cNvPr id="82" name="Google Shape;82;p8"/>
          <p:cNvSpPr/>
          <p:nvPr/>
        </p:nvSpPr>
        <p:spPr>
          <a:xfrm>
            <a:off x="0" y="0"/>
            <a:ext cx="3776100" cy="3776100"/>
          </a:xfrm>
          <a:prstGeom prst="rect">
            <a:avLst/>
          </a:prstGeom>
          <a:gradFill>
            <a:gsLst>
              <a:gs pos="0">
                <a:schemeClr val="accent6"/>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83" name="Google Shape;83;p8"/>
          <p:cNvSpPr/>
          <p:nvPr/>
        </p:nvSpPr>
        <p:spPr>
          <a:xfrm rot="10800000">
            <a:off x="3156575" y="250"/>
            <a:ext cx="5983500" cy="5147700"/>
          </a:xfrm>
          <a:prstGeom prst="rect">
            <a:avLst/>
          </a:prstGeom>
          <a:gradFill>
            <a:gsLst>
              <a:gs pos="0">
                <a:schemeClr val="accent6"/>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84" name="Google Shape;84;p8"/>
          <p:cNvSpPr txBox="1"/>
          <p:nvPr/>
        </p:nvSpPr>
        <p:spPr>
          <a:xfrm>
            <a:off x="4102943" y="1042306"/>
            <a:ext cx="558600" cy="36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sz="7200">
                <a:solidFill>
                  <a:schemeClr val="dk1"/>
                </a:solidFill>
                <a:latin typeface="Figtree"/>
                <a:ea typeface="Figtree"/>
                <a:cs typeface="Figtree"/>
                <a:sym typeface="Figtree"/>
              </a:rPr>
              <a:t>“</a:t>
            </a:r>
            <a:endParaRPr b="1" sz="7200">
              <a:solidFill>
                <a:schemeClr val="dk1"/>
              </a:solidFill>
              <a:latin typeface="Figtree"/>
              <a:ea typeface="Figtree"/>
              <a:cs typeface="Figtree"/>
              <a:sym typeface="Figtree"/>
            </a:endParaRPr>
          </a:p>
        </p:txBody>
      </p:sp>
      <p:sp>
        <p:nvSpPr>
          <p:cNvPr id="85" name="Google Shape;85;p8"/>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86" name="Google Shape;86;p8"/>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87" name="Google Shape;87;p8"/>
          <p:cNvSpPr txBox="1"/>
          <p:nvPr>
            <p:ph idx="3" type="title"/>
          </p:nvPr>
        </p:nvSpPr>
        <p:spPr>
          <a:xfrm>
            <a:off x="228600" y="457200"/>
            <a:ext cx="29259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88" name="Google Shape;88;p8"/>
          <p:cNvSpPr txBox="1"/>
          <p:nvPr>
            <p:ph idx="1" type="subTitle"/>
          </p:nvPr>
        </p:nvSpPr>
        <p:spPr>
          <a:xfrm>
            <a:off x="4102950" y="1631400"/>
            <a:ext cx="4089000" cy="2288100"/>
          </a:xfrm>
          <a:prstGeom prst="rect">
            <a:avLst/>
          </a:prstGeom>
        </p:spPr>
        <p:txBody>
          <a:bodyPr anchorCtr="0" anchor="t" bIns="0" lIns="0" spcFirstLastPara="1" rIns="0" wrap="square" tIns="0">
            <a:spAutoFit/>
          </a:bodyPr>
          <a:lstStyle>
            <a:lvl1pPr lvl="0">
              <a:spcBef>
                <a:spcPts val="0"/>
              </a:spcBef>
              <a:spcAft>
                <a:spcPts val="0"/>
              </a:spcAft>
              <a:buNone/>
              <a:defRPr sz="2400"/>
            </a:lvl1pPr>
            <a:lvl2pPr lvl="1">
              <a:spcBef>
                <a:spcPts val="0"/>
              </a:spcBef>
              <a:spcAft>
                <a:spcPts val="0"/>
              </a:spcAft>
              <a:buNone/>
              <a:defRPr sz="2400"/>
            </a:lvl2pPr>
            <a:lvl3pPr lvl="2">
              <a:spcBef>
                <a:spcPts val="0"/>
              </a:spcBef>
              <a:spcAft>
                <a:spcPts val="0"/>
              </a:spcAft>
              <a:buNone/>
              <a:defRPr sz="2400"/>
            </a:lvl3pPr>
            <a:lvl4pPr lvl="3">
              <a:spcBef>
                <a:spcPts val="0"/>
              </a:spcBef>
              <a:spcAft>
                <a:spcPts val="0"/>
              </a:spcAft>
              <a:buNone/>
              <a:defRPr sz="2400"/>
            </a:lvl4pPr>
            <a:lvl5pPr lvl="4">
              <a:spcBef>
                <a:spcPts val="0"/>
              </a:spcBef>
              <a:spcAft>
                <a:spcPts val="0"/>
              </a:spcAft>
              <a:buNone/>
              <a:defRPr sz="2400"/>
            </a:lvl5pPr>
            <a:lvl6pPr lvl="5">
              <a:spcBef>
                <a:spcPts val="0"/>
              </a:spcBef>
              <a:spcAft>
                <a:spcPts val="0"/>
              </a:spcAft>
              <a:buNone/>
              <a:defRPr sz="2400"/>
            </a:lvl6pPr>
            <a:lvl7pPr lvl="6">
              <a:spcBef>
                <a:spcPts val="0"/>
              </a:spcBef>
              <a:spcAft>
                <a:spcPts val="0"/>
              </a:spcAft>
              <a:buNone/>
              <a:defRPr sz="2400"/>
            </a:lvl7pPr>
            <a:lvl8pPr lvl="7">
              <a:spcBef>
                <a:spcPts val="0"/>
              </a:spcBef>
              <a:spcAft>
                <a:spcPts val="0"/>
              </a:spcAft>
              <a:buNone/>
              <a:defRPr sz="2400"/>
            </a:lvl8pPr>
            <a:lvl9pPr lvl="8">
              <a:spcBef>
                <a:spcPts val="0"/>
              </a:spcBef>
              <a:spcAft>
                <a:spcPts val="0"/>
              </a:spcAft>
              <a:buNone/>
              <a:defRPr sz="2400"/>
            </a:lvl9pPr>
          </a:lstStyle>
          <a:p/>
        </p:txBody>
      </p:sp>
      <p:sp>
        <p:nvSpPr>
          <p:cNvPr id="89" name="Google Shape;89;p8"/>
          <p:cNvSpPr txBox="1"/>
          <p:nvPr>
            <p:ph idx="4" type="subTitle"/>
          </p:nvPr>
        </p:nvSpPr>
        <p:spPr>
          <a:xfrm>
            <a:off x="228600" y="3967700"/>
            <a:ext cx="2336400" cy="172200"/>
          </a:xfrm>
          <a:prstGeom prst="rect">
            <a:avLst/>
          </a:prstGeom>
        </p:spPr>
        <p:txBody>
          <a:bodyPr anchorCtr="0" anchor="ctr"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
        <p:nvSpPr>
          <p:cNvPr id="90" name="Google Shape;90;p8"/>
          <p:cNvSpPr/>
          <p:nvPr>
            <p:ph idx="5" type="pic"/>
          </p:nvPr>
        </p:nvSpPr>
        <p:spPr>
          <a:xfrm>
            <a:off x="228800" y="1707600"/>
            <a:ext cx="1951200" cy="2068500"/>
          </a:xfrm>
          <a:prstGeom prst="rect">
            <a:avLst/>
          </a:prstGeom>
          <a:no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Alt 2">
  <p:cSld name="CUSTOM_8_1_1_1_1_1_1_1_1_1_1_1_1_1_1_1_1_1_1_1_1_2">
    <p:spTree>
      <p:nvGrpSpPr>
        <p:cNvPr id="91" name="Shape 91"/>
        <p:cNvGrpSpPr/>
        <p:nvPr/>
      </p:nvGrpSpPr>
      <p:grpSpPr>
        <a:xfrm>
          <a:off x="0" y="0"/>
          <a:ext cx="0" cy="0"/>
          <a:chOff x="0" y="0"/>
          <a:chExt cx="0" cy="0"/>
        </a:xfrm>
      </p:grpSpPr>
      <p:sp>
        <p:nvSpPr>
          <p:cNvPr id="92" name="Google Shape;92;p9"/>
          <p:cNvSpPr/>
          <p:nvPr/>
        </p:nvSpPr>
        <p:spPr>
          <a:xfrm rot="-5400000">
            <a:off x="3054300" y="1196700"/>
            <a:ext cx="3946800" cy="3946800"/>
          </a:xfrm>
          <a:prstGeom prst="rect">
            <a:avLst/>
          </a:prstGeom>
          <a:gradFill>
            <a:gsLst>
              <a:gs pos="0">
                <a:schemeClr val="lt2"/>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93" name="Google Shape;93;p9"/>
          <p:cNvSpPr/>
          <p:nvPr/>
        </p:nvSpPr>
        <p:spPr>
          <a:xfrm rot="5400000">
            <a:off x="6262500" y="0"/>
            <a:ext cx="2881500" cy="2881500"/>
          </a:xfrm>
          <a:prstGeom prst="rect">
            <a:avLst/>
          </a:prstGeom>
          <a:gradFill>
            <a:gsLst>
              <a:gs pos="0">
                <a:schemeClr val="accent5"/>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94" name="Google Shape;94;p9"/>
          <p:cNvSpPr/>
          <p:nvPr>
            <p:ph idx="2" type="pic"/>
          </p:nvPr>
        </p:nvSpPr>
        <p:spPr>
          <a:xfrm>
            <a:off x="0" y="-9000"/>
            <a:ext cx="3054300" cy="3252900"/>
          </a:xfrm>
          <a:prstGeom prst="rect">
            <a:avLst/>
          </a:prstGeom>
          <a:noFill/>
          <a:ln>
            <a:noFill/>
          </a:ln>
        </p:spPr>
      </p:sp>
      <p:sp>
        <p:nvSpPr>
          <p:cNvPr id="95" name="Google Shape;95;p9"/>
          <p:cNvSpPr txBox="1"/>
          <p:nvPr/>
        </p:nvSpPr>
        <p:spPr>
          <a:xfrm>
            <a:off x="3455693" y="228206"/>
            <a:ext cx="558600" cy="3684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rPr b="1" lang="en" sz="7200">
                <a:solidFill>
                  <a:schemeClr val="dk1"/>
                </a:solidFill>
                <a:latin typeface="Figtree"/>
                <a:ea typeface="Figtree"/>
                <a:cs typeface="Figtree"/>
                <a:sym typeface="Figtree"/>
              </a:rPr>
              <a:t>“</a:t>
            </a:r>
            <a:endParaRPr b="1" sz="7200">
              <a:solidFill>
                <a:schemeClr val="dk1"/>
              </a:solidFill>
              <a:latin typeface="Figtree"/>
              <a:ea typeface="Figtree"/>
              <a:cs typeface="Figtree"/>
              <a:sym typeface="Figtree"/>
            </a:endParaRPr>
          </a:p>
        </p:txBody>
      </p:sp>
      <p:sp>
        <p:nvSpPr>
          <p:cNvPr id="96" name="Google Shape;96;p9"/>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97" name="Google Shape;97;p9"/>
          <p:cNvSpPr txBox="1"/>
          <p:nvPr>
            <p:ph idx="3"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98" name="Google Shape;98;p9"/>
          <p:cNvSpPr txBox="1"/>
          <p:nvPr>
            <p:ph idx="4" type="title"/>
          </p:nvPr>
        </p:nvSpPr>
        <p:spPr>
          <a:xfrm>
            <a:off x="228600" y="3429000"/>
            <a:ext cx="3432600" cy="2811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99" name="Google Shape;99;p9"/>
          <p:cNvSpPr txBox="1"/>
          <p:nvPr>
            <p:ph idx="1" type="subTitle"/>
          </p:nvPr>
        </p:nvSpPr>
        <p:spPr>
          <a:xfrm>
            <a:off x="3455700" y="817300"/>
            <a:ext cx="4959300" cy="2288100"/>
          </a:xfrm>
          <a:prstGeom prst="rect">
            <a:avLst/>
          </a:prstGeom>
        </p:spPr>
        <p:txBody>
          <a:bodyPr anchorCtr="0" anchor="t" bIns="0" lIns="0" spcFirstLastPara="1" rIns="0" wrap="square" tIns="0">
            <a:spAutoFit/>
          </a:bodyPr>
          <a:lstStyle>
            <a:lvl1pPr lvl="0">
              <a:spcBef>
                <a:spcPts val="0"/>
              </a:spcBef>
              <a:spcAft>
                <a:spcPts val="0"/>
              </a:spcAft>
              <a:buNone/>
              <a:defRPr sz="2400"/>
            </a:lvl1pPr>
            <a:lvl2pPr lvl="1">
              <a:spcBef>
                <a:spcPts val="0"/>
              </a:spcBef>
              <a:spcAft>
                <a:spcPts val="0"/>
              </a:spcAft>
              <a:buNone/>
              <a:defRPr sz="2400"/>
            </a:lvl2pPr>
            <a:lvl3pPr lvl="2">
              <a:spcBef>
                <a:spcPts val="0"/>
              </a:spcBef>
              <a:spcAft>
                <a:spcPts val="0"/>
              </a:spcAft>
              <a:buNone/>
              <a:defRPr sz="2400"/>
            </a:lvl3pPr>
            <a:lvl4pPr lvl="3">
              <a:spcBef>
                <a:spcPts val="0"/>
              </a:spcBef>
              <a:spcAft>
                <a:spcPts val="0"/>
              </a:spcAft>
              <a:buNone/>
              <a:defRPr sz="2400"/>
            </a:lvl4pPr>
            <a:lvl5pPr lvl="4">
              <a:spcBef>
                <a:spcPts val="0"/>
              </a:spcBef>
              <a:spcAft>
                <a:spcPts val="0"/>
              </a:spcAft>
              <a:buNone/>
              <a:defRPr sz="2400"/>
            </a:lvl5pPr>
            <a:lvl6pPr lvl="5">
              <a:spcBef>
                <a:spcPts val="0"/>
              </a:spcBef>
              <a:spcAft>
                <a:spcPts val="0"/>
              </a:spcAft>
              <a:buNone/>
              <a:defRPr sz="2400"/>
            </a:lvl6pPr>
            <a:lvl7pPr lvl="6">
              <a:spcBef>
                <a:spcPts val="0"/>
              </a:spcBef>
              <a:spcAft>
                <a:spcPts val="0"/>
              </a:spcAft>
              <a:buNone/>
              <a:defRPr sz="2400"/>
            </a:lvl7pPr>
            <a:lvl8pPr lvl="7">
              <a:spcBef>
                <a:spcPts val="0"/>
              </a:spcBef>
              <a:spcAft>
                <a:spcPts val="0"/>
              </a:spcAft>
              <a:buNone/>
              <a:defRPr sz="2400"/>
            </a:lvl8pPr>
            <a:lvl9pPr lvl="8">
              <a:spcBef>
                <a:spcPts val="0"/>
              </a:spcBef>
              <a:spcAft>
                <a:spcPts val="0"/>
              </a:spcAft>
              <a:buNone/>
              <a:defRPr sz="2400"/>
            </a:lvl9pPr>
          </a:lstStyle>
          <a:p/>
        </p:txBody>
      </p:sp>
      <p:sp>
        <p:nvSpPr>
          <p:cNvPr id="100" name="Google Shape;100;p9"/>
          <p:cNvSpPr txBox="1"/>
          <p:nvPr>
            <p:ph idx="5" type="subTitle"/>
          </p:nvPr>
        </p:nvSpPr>
        <p:spPr>
          <a:xfrm>
            <a:off x="228600" y="3739100"/>
            <a:ext cx="2336400" cy="172200"/>
          </a:xfrm>
          <a:prstGeom prst="rect">
            <a:avLst/>
          </a:prstGeom>
        </p:spPr>
        <p:txBody>
          <a:bodyPr anchorCtr="0" anchor="ctr" bIns="0" lIns="0" spcFirstLastPara="1" rIns="0" wrap="square" tIns="0">
            <a:noAutofit/>
          </a:bodyPr>
          <a:lstStyle>
            <a:lvl1pPr lvl="0">
              <a:spcBef>
                <a:spcPts val="0"/>
              </a:spcBef>
              <a:spcAft>
                <a:spcPts val="0"/>
              </a:spcAft>
              <a:buNone/>
              <a:defRPr sz="1000"/>
            </a:lvl1pPr>
            <a:lvl2pPr lvl="1">
              <a:spcBef>
                <a:spcPts val="0"/>
              </a:spcBef>
              <a:spcAft>
                <a:spcPts val="0"/>
              </a:spcAft>
              <a:buNone/>
              <a:defRPr sz="1000"/>
            </a:lvl2pPr>
            <a:lvl3pPr lvl="2">
              <a:spcBef>
                <a:spcPts val="0"/>
              </a:spcBef>
              <a:spcAft>
                <a:spcPts val="0"/>
              </a:spcAft>
              <a:buNone/>
              <a:defRPr sz="1000"/>
            </a:lvl3pPr>
            <a:lvl4pPr lvl="3">
              <a:spcBef>
                <a:spcPts val="0"/>
              </a:spcBef>
              <a:spcAft>
                <a:spcPts val="0"/>
              </a:spcAft>
              <a:buNone/>
              <a:defRPr sz="1000"/>
            </a:lvl4pPr>
            <a:lvl5pPr lvl="4">
              <a:spcBef>
                <a:spcPts val="0"/>
              </a:spcBef>
              <a:spcAft>
                <a:spcPts val="0"/>
              </a:spcAft>
              <a:buNone/>
              <a:defRPr sz="1000"/>
            </a:lvl5pPr>
            <a:lvl6pPr lvl="5">
              <a:spcBef>
                <a:spcPts val="0"/>
              </a:spcBef>
              <a:spcAft>
                <a:spcPts val="0"/>
              </a:spcAft>
              <a:buNone/>
              <a:defRPr sz="1000"/>
            </a:lvl6pPr>
            <a:lvl7pPr lvl="6">
              <a:spcBef>
                <a:spcPts val="0"/>
              </a:spcBef>
              <a:spcAft>
                <a:spcPts val="0"/>
              </a:spcAft>
              <a:buNone/>
              <a:defRPr sz="1000"/>
            </a:lvl7pPr>
            <a:lvl8pPr lvl="7">
              <a:spcBef>
                <a:spcPts val="0"/>
              </a:spcBef>
              <a:spcAft>
                <a:spcPts val="0"/>
              </a:spcAft>
              <a:buNone/>
              <a:defRPr sz="1000"/>
            </a:lvl8pPr>
            <a:lvl9pPr lvl="8">
              <a:spcBef>
                <a:spcPts val="0"/>
              </a:spcBef>
              <a:spcAft>
                <a:spcPts val="0"/>
              </a:spcAft>
              <a:buNone/>
              <a:defRPr sz="10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Alt 3">
  <p:cSld name="CUSTOM_8_1_1_1_1_1_1_1_1_1_1_1_1_1_1_1_1_1_1_1_1_1">
    <p:spTree>
      <p:nvGrpSpPr>
        <p:cNvPr id="101" name="Shape 101"/>
        <p:cNvGrpSpPr/>
        <p:nvPr/>
      </p:nvGrpSpPr>
      <p:grpSpPr>
        <a:xfrm>
          <a:off x="0" y="0"/>
          <a:ext cx="0" cy="0"/>
          <a:chOff x="0" y="0"/>
          <a:chExt cx="0" cy="0"/>
        </a:xfrm>
      </p:grpSpPr>
      <p:sp>
        <p:nvSpPr>
          <p:cNvPr id="102" name="Google Shape;102;p10"/>
          <p:cNvSpPr/>
          <p:nvPr/>
        </p:nvSpPr>
        <p:spPr>
          <a:xfrm>
            <a:off x="0" y="0"/>
            <a:ext cx="3776100" cy="3776100"/>
          </a:xfrm>
          <a:prstGeom prst="rect">
            <a:avLst/>
          </a:prstGeom>
          <a:gradFill>
            <a:gsLst>
              <a:gs pos="0">
                <a:schemeClr val="accent6"/>
              </a:gs>
              <a:gs pos="72000">
                <a:schemeClr val="lt1"/>
              </a:gs>
              <a:gs pos="100000">
                <a:schemeClr val="lt1"/>
              </a:gs>
            </a:gsLst>
            <a:path path="circle">
              <a:fillToRect b="100%" l="0%" r="100%" t="0%"/>
            </a:path>
            <a:tileRect b="0%" l="-100%" r="0%" t="-10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103" name="Google Shape;103;p10"/>
          <p:cNvSpPr/>
          <p:nvPr/>
        </p:nvSpPr>
        <p:spPr>
          <a:xfrm rot="10800000">
            <a:off x="4619975" y="250"/>
            <a:ext cx="4520100" cy="5147700"/>
          </a:xfrm>
          <a:prstGeom prst="rect">
            <a:avLst/>
          </a:prstGeom>
          <a:gradFill>
            <a:gsLst>
              <a:gs pos="0">
                <a:schemeClr val="accent6"/>
              </a:gs>
              <a:gs pos="100000">
                <a:schemeClr val="lt2"/>
              </a:gs>
            </a:gsLst>
            <a:lin ang="5400700" scaled="0"/>
          </a:gra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2"/>
              </a:solidFill>
              <a:latin typeface="Figtree"/>
              <a:ea typeface="Figtree"/>
              <a:cs typeface="Figtree"/>
              <a:sym typeface="Figtree"/>
            </a:endParaRPr>
          </a:p>
        </p:txBody>
      </p:sp>
      <p:sp>
        <p:nvSpPr>
          <p:cNvPr id="104" name="Google Shape;104;p10"/>
          <p:cNvSpPr txBox="1"/>
          <p:nvPr>
            <p:ph type="title"/>
          </p:nvPr>
        </p:nvSpPr>
        <p:spPr>
          <a:xfrm>
            <a:off x="2300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05" name="Google Shape;105;p10"/>
          <p:cNvSpPr txBox="1"/>
          <p:nvPr>
            <p:ph idx="2" type="title"/>
          </p:nvPr>
        </p:nvSpPr>
        <p:spPr>
          <a:xfrm>
            <a:off x="6414875" y="58625"/>
            <a:ext cx="2500500" cy="172200"/>
          </a:xfrm>
          <a:prstGeom prst="rect">
            <a:avLst/>
          </a:prstGeom>
        </p:spPr>
        <p:txBody>
          <a:bodyPr anchorCtr="0" anchor="ctr" bIns="0" lIns="0" spcFirstLastPara="1" rIns="0" wrap="square" tIns="0">
            <a:noAutofit/>
          </a:bodyPr>
          <a:lstStyle>
            <a:lvl1pPr lvl="0">
              <a:spcBef>
                <a:spcPts val="0"/>
              </a:spcBef>
              <a:spcAft>
                <a:spcPts val="0"/>
              </a:spcAft>
              <a:buNone/>
              <a:defRPr/>
            </a:lvl1pPr>
            <a:lvl2pPr lvl="1">
              <a:spcBef>
                <a:spcPts val="0"/>
              </a:spcBef>
              <a:spcAft>
                <a:spcPts val="0"/>
              </a:spcAft>
              <a:buSzPts val="1200"/>
              <a:buFont typeface="Figtree"/>
              <a:buNone/>
              <a:defRPr/>
            </a:lvl2pPr>
            <a:lvl3pPr lvl="2">
              <a:spcBef>
                <a:spcPts val="0"/>
              </a:spcBef>
              <a:spcAft>
                <a:spcPts val="0"/>
              </a:spcAft>
              <a:buSzPts val="1200"/>
              <a:buFont typeface="Figtree"/>
              <a:buNone/>
              <a:defRPr/>
            </a:lvl3pPr>
            <a:lvl4pPr lvl="3">
              <a:spcBef>
                <a:spcPts val="0"/>
              </a:spcBef>
              <a:spcAft>
                <a:spcPts val="0"/>
              </a:spcAft>
              <a:buSzPts val="1200"/>
              <a:buFont typeface="Figtree"/>
              <a:buNone/>
              <a:defRPr/>
            </a:lvl4pPr>
            <a:lvl5pPr lvl="4">
              <a:spcBef>
                <a:spcPts val="0"/>
              </a:spcBef>
              <a:spcAft>
                <a:spcPts val="0"/>
              </a:spcAft>
              <a:buSzPts val="1200"/>
              <a:buFont typeface="Figtree"/>
              <a:buNone/>
              <a:defRPr/>
            </a:lvl5pPr>
            <a:lvl6pPr lvl="5">
              <a:spcBef>
                <a:spcPts val="0"/>
              </a:spcBef>
              <a:spcAft>
                <a:spcPts val="0"/>
              </a:spcAft>
              <a:buSzPts val="1200"/>
              <a:buFont typeface="Figtree"/>
              <a:buNone/>
              <a:defRPr/>
            </a:lvl6pPr>
            <a:lvl7pPr lvl="6">
              <a:spcBef>
                <a:spcPts val="0"/>
              </a:spcBef>
              <a:spcAft>
                <a:spcPts val="0"/>
              </a:spcAft>
              <a:buSzPts val="1200"/>
              <a:buFont typeface="Figtree"/>
              <a:buNone/>
              <a:defRPr/>
            </a:lvl7pPr>
            <a:lvl8pPr lvl="7">
              <a:spcBef>
                <a:spcPts val="0"/>
              </a:spcBef>
              <a:spcAft>
                <a:spcPts val="0"/>
              </a:spcAft>
              <a:buSzPts val="1200"/>
              <a:buFont typeface="Figtree"/>
              <a:buNone/>
              <a:defRPr/>
            </a:lvl8pPr>
            <a:lvl9pPr lvl="8">
              <a:spcBef>
                <a:spcPts val="0"/>
              </a:spcBef>
              <a:spcAft>
                <a:spcPts val="0"/>
              </a:spcAft>
              <a:buSzPts val="1200"/>
              <a:buFont typeface="Figtree"/>
              <a:buNone/>
              <a:defRPr/>
            </a:lvl9pPr>
          </a:lstStyle>
          <a:p/>
        </p:txBody>
      </p:sp>
      <p:sp>
        <p:nvSpPr>
          <p:cNvPr id="106" name="Google Shape;106;p10"/>
          <p:cNvSpPr txBox="1"/>
          <p:nvPr>
            <p:ph idx="3" type="title"/>
          </p:nvPr>
        </p:nvSpPr>
        <p:spPr>
          <a:xfrm>
            <a:off x="228600" y="457200"/>
            <a:ext cx="3432600" cy="464700"/>
          </a:xfrm>
          <a:prstGeom prst="rect">
            <a:avLst/>
          </a:prstGeom>
        </p:spPr>
        <p:txBody>
          <a:bodyPr anchorCtr="0" anchor="t" bIns="0" lIns="0" spcFirstLastPara="1" rIns="0" wrap="square" tIns="0">
            <a:noAutofit/>
          </a:bodyPr>
          <a:lstStyle>
            <a:lvl1pPr lvl="0">
              <a:lnSpc>
                <a:spcPct val="115000"/>
              </a:lnSpc>
              <a:spcBef>
                <a:spcPts val="0"/>
              </a:spcBef>
              <a:spcAft>
                <a:spcPts val="0"/>
              </a:spcAft>
              <a:buNone/>
              <a:defRPr sz="2000"/>
            </a:lvl1pPr>
            <a:lvl2pPr lvl="1">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2pPr>
            <a:lvl3pPr lvl="2">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3pPr>
            <a:lvl4pPr lvl="3">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4pPr>
            <a:lvl5pPr lvl="4">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5pPr>
            <a:lvl6pPr lvl="5">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6pPr>
            <a:lvl7pPr lvl="6">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7pPr>
            <a:lvl8pPr lvl="7">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8pPr>
            <a:lvl9pPr lvl="8">
              <a:spcBef>
                <a:spcPts val="0"/>
              </a:spcBef>
              <a:spcAft>
                <a:spcPts val="0"/>
              </a:spcAft>
              <a:buClr>
                <a:schemeClr val="dk1"/>
              </a:buClr>
              <a:buSzPts val="2000"/>
              <a:buFont typeface="Figtree"/>
              <a:buNone/>
              <a:defRPr sz="2000">
                <a:solidFill>
                  <a:schemeClr val="dk1"/>
                </a:solidFill>
                <a:latin typeface="Figtree"/>
                <a:ea typeface="Figtree"/>
                <a:cs typeface="Figtree"/>
                <a:sym typeface="Figtree"/>
              </a:defRPr>
            </a:lvl9pPr>
          </a:lstStyle>
          <a:p/>
        </p:txBody>
      </p:sp>
      <p:sp>
        <p:nvSpPr>
          <p:cNvPr id="107" name="Google Shape;107;p10"/>
          <p:cNvSpPr txBox="1"/>
          <p:nvPr>
            <p:ph idx="1" type="subTitle"/>
          </p:nvPr>
        </p:nvSpPr>
        <p:spPr>
          <a:xfrm>
            <a:off x="230075" y="882000"/>
            <a:ext cx="3716700" cy="1122000"/>
          </a:xfrm>
          <a:prstGeom prst="rect">
            <a:avLst/>
          </a:prstGeom>
        </p:spPr>
        <p:txBody>
          <a:bodyPr anchorCtr="0" anchor="t" bIns="0" lIns="0" spcFirstLastPara="1" rIns="0" wrap="square" tIns="0">
            <a:spAutoFit/>
          </a:bodyPr>
          <a:lstStyle>
            <a:lvl1pPr lvl="0">
              <a:spcBef>
                <a:spcPts val="0"/>
              </a:spcBef>
              <a:spcAft>
                <a:spcPts val="0"/>
              </a:spcAft>
              <a:buNone/>
              <a:defRPr/>
            </a:lvl1pPr>
            <a:lvl2pPr lvl="1">
              <a:spcBef>
                <a:spcPts val="0"/>
              </a:spcBef>
              <a:spcAft>
                <a:spcPts val="0"/>
              </a:spcAft>
              <a:buNone/>
              <a:defRPr/>
            </a:lvl2pPr>
            <a:lvl3pPr lvl="2">
              <a:spcBef>
                <a:spcPts val="0"/>
              </a:spcBef>
              <a:spcAft>
                <a:spcPts val="0"/>
              </a:spcAft>
              <a:buNone/>
              <a:defRPr/>
            </a:lvl3pPr>
            <a:lvl4pPr lvl="3">
              <a:spcBef>
                <a:spcPts val="0"/>
              </a:spcBef>
              <a:spcAft>
                <a:spcPts val="0"/>
              </a:spcAft>
              <a:buNone/>
              <a:defRPr/>
            </a:lvl4pPr>
            <a:lvl5pPr lvl="4">
              <a:spcBef>
                <a:spcPts val="0"/>
              </a:spcBef>
              <a:spcAft>
                <a:spcPts val="0"/>
              </a:spcAft>
              <a:buNone/>
              <a:defRPr/>
            </a:lvl5pPr>
            <a:lvl6pPr lvl="5">
              <a:spcBef>
                <a:spcPts val="0"/>
              </a:spcBef>
              <a:spcAft>
                <a:spcPts val="0"/>
              </a:spcAft>
              <a:buNone/>
              <a:defRPr/>
            </a:lvl6pPr>
            <a:lvl7pPr lvl="6">
              <a:spcBef>
                <a:spcPts val="0"/>
              </a:spcBef>
              <a:spcAft>
                <a:spcPts val="0"/>
              </a:spcAft>
              <a:buNone/>
              <a:defRPr/>
            </a:lvl7pPr>
            <a:lvl8pPr lvl="7">
              <a:spcBef>
                <a:spcPts val="0"/>
              </a:spcBef>
              <a:spcAft>
                <a:spcPts val="0"/>
              </a:spcAft>
              <a:buNone/>
              <a:defRPr/>
            </a:lvl8pPr>
            <a:lvl9pPr lvl="8">
              <a:spcBef>
                <a:spcPts val="0"/>
              </a:spcBef>
              <a:spcAft>
                <a:spcPts val="0"/>
              </a:spcAft>
              <a:buNone/>
              <a:defRPr/>
            </a:lvl9pPr>
          </a:lstStyle>
          <a:p/>
        </p:txBody>
      </p:sp>
      <p:sp>
        <p:nvSpPr>
          <p:cNvPr id="108" name="Google Shape;108;p10"/>
          <p:cNvSpPr txBox="1"/>
          <p:nvPr>
            <p:ph idx="4" type="body"/>
          </p:nvPr>
        </p:nvSpPr>
        <p:spPr>
          <a:xfrm>
            <a:off x="230075" y="3492500"/>
            <a:ext cx="3462600" cy="714000"/>
          </a:xfrm>
          <a:prstGeom prst="rect">
            <a:avLst/>
          </a:prstGeom>
        </p:spPr>
        <p:txBody>
          <a:bodyPr anchorCtr="0" anchor="b" bIns="0" lIns="0" spcFirstLastPara="1" rIns="0" wrap="square" tIns="0">
            <a:noAutofit/>
          </a:bodyPr>
          <a:lstStyle>
            <a:lvl1pPr indent="-292100" lvl="0" marL="457200">
              <a:spcBef>
                <a:spcPts val="0"/>
              </a:spcBef>
              <a:spcAft>
                <a:spcPts val="0"/>
              </a:spcAft>
              <a:buClr>
                <a:schemeClr val="dk1"/>
              </a:buClr>
              <a:buSzPts val="1000"/>
              <a:buFont typeface="Jost"/>
              <a:buChar char="●"/>
              <a:defRPr sz="1000"/>
            </a:lvl1pPr>
            <a:lvl2pPr indent="-292100" lvl="1" marL="914400">
              <a:spcBef>
                <a:spcPts val="0"/>
              </a:spcBef>
              <a:spcAft>
                <a:spcPts val="0"/>
              </a:spcAft>
              <a:buClr>
                <a:schemeClr val="dk1"/>
              </a:buClr>
              <a:buSzPts val="1000"/>
              <a:buFont typeface="Jost"/>
              <a:buChar char="○"/>
              <a:defRPr sz="1000"/>
            </a:lvl2pPr>
            <a:lvl3pPr indent="-292100" lvl="2" marL="1371600">
              <a:spcBef>
                <a:spcPts val="0"/>
              </a:spcBef>
              <a:spcAft>
                <a:spcPts val="0"/>
              </a:spcAft>
              <a:buClr>
                <a:schemeClr val="dk1"/>
              </a:buClr>
              <a:buSzPts val="1000"/>
              <a:buFont typeface="Jost"/>
              <a:buChar char="■"/>
              <a:defRPr sz="1000"/>
            </a:lvl3pPr>
            <a:lvl4pPr indent="-292100" lvl="3" marL="1828800">
              <a:spcBef>
                <a:spcPts val="0"/>
              </a:spcBef>
              <a:spcAft>
                <a:spcPts val="0"/>
              </a:spcAft>
              <a:buClr>
                <a:schemeClr val="dk1"/>
              </a:buClr>
              <a:buSzPts val="1000"/>
              <a:buFont typeface="Jost"/>
              <a:buChar char="●"/>
              <a:defRPr sz="1000"/>
            </a:lvl4pPr>
            <a:lvl5pPr indent="-292100" lvl="4" marL="2286000">
              <a:spcBef>
                <a:spcPts val="0"/>
              </a:spcBef>
              <a:spcAft>
                <a:spcPts val="0"/>
              </a:spcAft>
              <a:buClr>
                <a:schemeClr val="dk1"/>
              </a:buClr>
              <a:buSzPts val="1000"/>
              <a:buFont typeface="Jost"/>
              <a:buChar char="○"/>
              <a:defRPr sz="1000"/>
            </a:lvl5pPr>
            <a:lvl6pPr indent="-292100" lvl="5" marL="2743200">
              <a:spcBef>
                <a:spcPts val="0"/>
              </a:spcBef>
              <a:spcAft>
                <a:spcPts val="0"/>
              </a:spcAft>
              <a:buClr>
                <a:schemeClr val="dk1"/>
              </a:buClr>
              <a:buSzPts val="1000"/>
              <a:buFont typeface="Jost"/>
              <a:buChar char="■"/>
              <a:defRPr sz="1000"/>
            </a:lvl6pPr>
            <a:lvl7pPr indent="-292100" lvl="6" marL="3200400">
              <a:spcBef>
                <a:spcPts val="0"/>
              </a:spcBef>
              <a:spcAft>
                <a:spcPts val="0"/>
              </a:spcAft>
              <a:buClr>
                <a:schemeClr val="dk1"/>
              </a:buClr>
              <a:buSzPts val="1000"/>
              <a:buFont typeface="Jost"/>
              <a:buChar char="●"/>
              <a:defRPr sz="1000"/>
            </a:lvl7pPr>
            <a:lvl8pPr indent="-292100" lvl="7" marL="3657600">
              <a:spcBef>
                <a:spcPts val="0"/>
              </a:spcBef>
              <a:spcAft>
                <a:spcPts val="0"/>
              </a:spcAft>
              <a:buClr>
                <a:schemeClr val="dk1"/>
              </a:buClr>
              <a:buSzPts val="1000"/>
              <a:buFont typeface="Jost"/>
              <a:buChar char="○"/>
              <a:defRPr sz="1000"/>
            </a:lvl8pPr>
            <a:lvl9pPr indent="-292100" lvl="8" marL="4114800">
              <a:spcBef>
                <a:spcPts val="0"/>
              </a:spcBef>
              <a:spcAft>
                <a:spcPts val="0"/>
              </a:spcAft>
              <a:buClr>
                <a:schemeClr val="dk1"/>
              </a:buClr>
              <a:buSzPts val="1000"/>
              <a:buFont typeface="Jost"/>
              <a:buChar char="■"/>
              <a:defRPr sz="1000"/>
            </a:lvl9pPr>
          </a:lstStyle>
          <a:p/>
        </p:txBody>
      </p:sp>
      <p:sp>
        <p:nvSpPr>
          <p:cNvPr id="109" name="Google Shape;109;p10"/>
          <p:cNvSpPr/>
          <p:nvPr>
            <p:ph idx="5" type="pic"/>
          </p:nvPr>
        </p:nvSpPr>
        <p:spPr>
          <a:xfrm>
            <a:off x="5520400" y="921875"/>
            <a:ext cx="2724900" cy="32931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44" Type="http://schemas.openxmlformats.org/officeDocument/2006/relationships/slideLayout" Target="../slideLayouts/slideLayout44.xml"/><Relationship Id="rId21" Type="http://schemas.openxmlformats.org/officeDocument/2006/relationships/slideLayout" Target="../slideLayouts/slideLayout21.xml"/><Relationship Id="rId43" Type="http://schemas.openxmlformats.org/officeDocument/2006/relationships/slideLayout" Target="../slideLayouts/slideLayout43.xml"/><Relationship Id="rId24" Type="http://schemas.openxmlformats.org/officeDocument/2006/relationships/slideLayout" Target="../slideLayouts/slideLayout24.xml"/><Relationship Id="rId46" Type="http://schemas.openxmlformats.org/officeDocument/2006/relationships/slideLayout" Target="../slideLayouts/slideLayout46.xml"/><Relationship Id="rId23" Type="http://schemas.openxmlformats.org/officeDocument/2006/relationships/slideLayout" Target="../slideLayouts/slideLayout23.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47" Type="http://schemas.openxmlformats.org/officeDocument/2006/relationships/theme" Target="../theme/theme1.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30075" y="58625"/>
            <a:ext cx="2500500" cy="172200"/>
          </a:xfrm>
          <a:prstGeom prst="rect">
            <a:avLst/>
          </a:prstGeom>
          <a:noFill/>
          <a:ln>
            <a:noFill/>
          </a:ln>
        </p:spPr>
        <p:txBody>
          <a:bodyPr anchorCtr="0" anchor="ctr" bIns="0" lIns="0" spcFirstLastPara="1" rIns="0" wrap="square" tIns="0">
            <a:noAutofit/>
          </a:bodyPr>
          <a:lstStyle>
            <a:lvl1pPr lvl="0">
              <a:spcBef>
                <a:spcPts val="0"/>
              </a:spcBef>
              <a:spcAft>
                <a:spcPts val="0"/>
              </a:spcAft>
              <a:buNone/>
              <a:defRPr sz="700">
                <a:solidFill>
                  <a:schemeClr val="dk1"/>
                </a:solidFill>
                <a:latin typeface="Figtree"/>
                <a:ea typeface="Figtree"/>
                <a:cs typeface="Figtree"/>
                <a:sym typeface="Figtree"/>
              </a:defRPr>
            </a:lvl1pPr>
            <a:lvl2pPr lvl="1">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7" name="Google Shape;7;p1"/>
          <p:cNvSpPr txBox="1"/>
          <p:nvPr>
            <p:ph idx="2" type="title"/>
          </p:nvPr>
        </p:nvSpPr>
        <p:spPr>
          <a:xfrm>
            <a:off x="6414875" y="58625"/>
            <a:ext cx="2500500" cy="172200"/>
          </a:xfrm>
          <a:prstGeom prst="rect">
            <a:avLst/>
          </a:prstGeom>
          <a:noFill/>
          <a:ln>
            <a:noFill/>
          </a:ln>
        </p:spPr>
        <p:txBody>
          <a:bodyPr anchorCtr="0" anchor="ctr" bIns="0" lIns="0" spcFirstLastPara="1" rIns="0" wrap="square" tIns="0">
            <a:noAutofit/>
          </a:bodyPr>
          <a:lstStyle>
            <a:lvl1pPr lvl="0" algn="r">
              <a:spcBef>
                <a:spcPts val="0"/>
              </a:spcBef>
              <a:spcAft>
                <a:spcPts val="0"/>
              </a:spcAft>
              <a:buNone/>
              <a:defRPr sz="700">
                <a:solidFill>
                  <a:schemeClr val="dk1"/>
                </a:solidFill>
                <a:latin typeface="Figtree"/>
                <a:ea typeface="Figtree"/>
                <a:cs typeface="Figtree"/>
                <a:sym typeface="Figtree"/>
              </a:defRPr>
            </a:lvl1pPr>
            <a:lvl2pPr lvl="1"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2pPr>
            <a:lvl3pPr lvl="2"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3pPr>
            <a:lvl4pPr lvl="3"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4pPr>
            <a:lvl5pPr lvl="4"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5pPr>
            <a:lvl6pPr lvl="5"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6pPr>
            <a:lvl7pPr lvl="6"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7pPr>
            <a:lvl8pPr lvl="7"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8pPr>
            <a:lvl9pPr lvl="8" algn="r">
              <a:spcBef>
                <a:spcPts val="0"/>
              </a:spcBef>
              <a:spcAft>
                <a:spcPts val="0"/>
              </a:spcAft>
              <a:buClr>
                <a:schemeClr val="dk1"/>
              </a:buClr>
              <a:buSzPts val="1200"/>
              <a:buFont typeface="Figtree"/>
              <a:buNone/>
              <a:defRPr sz="1200">
                <a:solidFill>
                  <a:schemeClr val="dk1"/>
                </a:solidFill>
                <a:latin typeface="Figtree"/>
                <a:ea typeface="Figtree"/>
                <a:cs typeface="Figtree"/>
                <a:sym typeface="Figtree"/>
              </a:defRPr>
            </a:lvl9pPr>
          </a:lstStyle>
          <a:p/>
        </p:txBody>
      </p:sp>
      <p:sp>
        <p:nvSpPr>
          <p:cNvPr id="8" name="Google Shape;8;p1"/>
          <p:cNvSpPr txBox="1"/>
          <p:nvPr>
            <p:ph idx="1" type="body"/>
          </p:nvPr>
        </p:nvSpPr>
        <p:spPr>
          <a:xfrm>
            <a:off x="228600" y="2881050"/>
            <a:ext cx="4296600" cy="19365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Clr>
                <a:schemeClr val="dk1"/>
              </a:buClr>
              <a:buSzPts val="1200"/>
              <a:buFont typeface="Jost"/>
              <a:buChar char="●"/>
              <a:defRPr sz="1200">
                <a:solidFill>
                  <a:schemeClr val="dk1"/>
                </a:solidFill>
                <a:latin typeface="Jost"/>
                <a:ea typeface="Jost"/>
                <a:cs typeface="Jost"/>
                <a:sym typeface="Jost"/>
              </a:defRPr>
            </a:lvl1pPr>
            <a:lvl2pPr indent="-304800" lvl="1" marL="914400">
              <a:spcBef>
                <a:spcPts val="0"/>
              </a:spcBef>
              <a:spcAft>
                <a:spcPts val="0"/>
              </a:spcAft>
              <a:buClr>
                <a:schemeClr val="dk1"/>
              </a:buClr>
              <a:buSzPts val="1200"/>
              <a:buFont typeface="Jost"/>
              <a:buChar char="○"/>
              <a:defRPr sz="1200">
                <a:solidFill>
                  <a:schemeClr val="dk1"/>
                </a:solidFill>
                <a:latin typeface="Jost"/>
                <a:ea typeface="Jost"/>
                <a:cs typeface="Jost"/>
                <a:sym typeface="Jost"/>
              </a:defRPr>
            </a:lvl2pPr>
            <a:lvl3pPr indent="-304800" lvl="2" marL="1371600">
              <a:spcBef>
                <a:spcPts val="0"/>
              </a:spcBef>
              <a:spcAft>
                <a:spcPts val="0"/>
              </a:spcAft>
              <a:buClr>
                <a:schemeClr val="dk1"/>
              </a:buClr>
              <a:buSzPts val="1200"/>
              <a:buFont typeface="Jost"/>
              <a:buChar char="■"/>
              <a:defRPr sz="1200">
                <a:solidFill>
                  <a:schemeClr val="dk1"/>
                </a:solidFill>
                <a:latin typeface="Jost"/>
                <a:ea typeface="Jost"/>
                <a:cs typeface="Jost"/>
                <a:sym typeface="Jost"/>
              </a:defRPr>
            </a:lvl3pPr>
            <a:lvl4pPr indent="-304800" lvl="3" marL="1828800">
              <a:spcBef>
                <a:spcPts val="0"/>
              </a:spcBef>
              <a:spcAft>
                <a:spcPts val="0"/>
              </a:spcAft>
              <a:buClr>
                <a:schemeClr val="dk1"/>
              </a:buClr>
              <a:buSzPts val="1200"/>
              <a:buFont typeface="Jost"/>
              <a:buChar char="●"/>
              <a:defRPr sz="1200">
                <a:solidFill>
                  <a:schemeClr val="dk1"/>
                </a:solidFill>
                <a:latin typeface="Jost"/>
                <a:ea typeface="Jost"/>
                <a:cs typeface="Jost"/>
                <a:sym typeface="Jost"/>
              </a:defRPr>
            </a:lvl4pPr>
            <a:lvl5pPr indent="-304800" lvl="4" marL="2286000">
              <a:spcBef>
                <a:spcPts val="0"/>
              </a:spcBef>
              <a:spcAft>
                <a:spcPts val="0"/>
              </a:spcAft>
              <a:buClr>
                <a:schemeClr val="dk1"/>
              </a:buClr>
              <a:buSzPts val="1200"/>
              <a:buFont typeface="Jost"/>
              <a:buChar char="○"/>
              <a:defRPr sz="1200">
                <a:solidFill>
                  <a:schemeClr val="dk1"/>
                </a:solidFill>
                <a:latin typeface="Jost"/>
                <a:ea typeface="Jost"/>
                <a:cs typeface="Jost"/>
                <a:sym typeface="Jost"/>
              </a:defRPr>
            </a:lvl5pPr>
            <a:lvl6pPr indent="-304800" lvl="5" marL="2743200">
              <a:spcBef>
                <a:spcPts val="0"/>
              </a:spcBef>
              <a:spcAft>
                <a:spcPts val="0"/>
              </a:spcAft>
              <a:buClr>
                <a:schemeClr val="dk1"/>
              </a:buClr>
              <a:buSzPts val="1200"/>
              <a:buFont typeface="Jost"/>
              <a:buChar char="■"/>
              <a:defRPr sz="1200">
                <a:solidFill>
                  <a:schemeClr val="dk1"/>
                </a:solidFill>
                <a:latin typeface="Jost"/>
                <a:ea typeface="Jost"/>
                <a:cs typeface="Jost"/>
                <a:sym typeface="Jost"/>
              </a:defRPr>
            </a:lvl6pPr>
            <a:lvl7pPr indent="-304800" lvl="6" marL="3200400">
              <a:spcBef>
                <a:spcPts val="0"/>
              </a:spcBef>
              <a:spcAft>
                <a:spcPts val="0"/>
              </a:spcAft>
              <a:buClr>
                <a:schemeClr val="dk1"/>
              </a:buClr>
              <a:buSzPts val="1200"/>
              <a:buFont typeface="Jost"/>
              <a:buChar char="●"/>
              <a:defRPr sz="1200">
                <a:solidFill>
                  <a:schemeClr val="dk1"/>
                </a:solidFill>
                <a:latin typeface="Jost"/>
                <a:ea typeface="Jost"/>
                <a:cs typeface="Jost"/>
                <a:sym typeface="Jost"/>
              </a:defRPr>
            </a:lvl7pPr>
            <a:lvl8pPr indent="-304800" lvl="7" marL="3657600">
              <a:spcBef>
                <a:spcPts val="0"/>
              </a:spcBef>
              <a:spcAft>
                <a:spcPts val="0"/>
              </a:spcAft>
              <a:buClr>
                <a:schemeClr val="dk1"/>
              </a:buClr>
              <a:buSzPts val="1200"/>
              <a:buFont typeface="Jost"/>
              <a:buChar char="○"/>
              <a:defRPr sz="1200">
                <a:solidFill>
                  <a:schemeClr val="dk1"/>
                </a:solidFill>
                <a:latin typeface="Jost"/>
                <a:ea typeface="Jost"/>
                <a:cs typeface="Jost"/>
                <a:sym typeface="Jost"/>
              </a:defRPr>
            </a:lvl8pPr>
            <a:lvl9pPr indent="-304800" lvl="8" marL="4114800">
              <a:spcBef>
                <a:spcPts val="0"/>
              </a:spcBef>
              <a:spcAft>
                <a:spcPts val="0"/>
              </a:spcAft>
              <a:buClr>
                <a:schemeClr val="dk1"/>
              </a:buClr>
              <a:buSzPts val="1200"/>
              <a:buFont typeface="Jost"/>
              <a:buChar char="■"/>
              <a:defRPr sz="1200">
                <a:solidFill>
                  <a:schemeClr val="dk1"/>
                </a:solidFill>
                <a:latin typeface="Jost"/>
                <a:ea typeface="Jost"/>
                <a:cs typeface="Jost"/>
                <a:sym typeface="Jost"/>
              </a:defRPr>
            </a:lvl9pPr>
          </a:lstStyle>
          <a:p/>
        </p:txBody>
      </p:sp>
      <p:sp>
        <p:nvSpPr>
          <p:cNvPr id="9" name="Google Shape;9;p1"/>
          <p:cNvSpPr txBox="1"/>
          <p:nvPr>
            <p:ph idx="3" type="title"/>
          </p:nvPr>
        </p:nvSpPr>
        <p:spPr>
          <a:xfrm>
            <a:off x="371825" y="149825"/>
            <a:ext cx="6212400" cy="23781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5600"/>
              <a:buFont typeface="Figtree"/>
              <a:buNone/>
              <a:defRPr sz="5600">
                <a:solidFill>
                  <a:schemeClr val="dk1"/>
                </a:solidFill>
                <a:latin typeface="Figtree"/>
                <a:ea typeface="Figtree"/>
                <a:cs typeface="Figtree"/>
                <a:sym typeface="Figtre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616">
          <p15:clr>
            <a:srgbClr val="E46962"/>
          </p15:clr>
        </p15:guide>
        <p15:guide id="2" pos="144">
          <p15:clr>
            <a:srgbClr val="E46962"/>
          </p15:clr>
        </p15:guide>
        <p15:guide id="3" orient="horz" pos="144">
          <p15:clr>
            <a:srgbClr val="E46962"/>
          </p15:clr>
        </p15:guide>
        <p15:guide id="4" orient="horz" pos="3094">
          <p15:clr>
            <a:srgbClr val="E46962"/>
          </p15:clr>
        </p15:guide>
        <p15:guide id="5" pos="2850">
          <p15:clr>
            <a:srgbClr val="E46962"/>
          </p15:clr>
        </p15:guide>
        <p15:guide id="6" pos="2910">
          <p15:clr>
            <a:srgbClr val="E46962"/>
          </p15:clr>
        </p15:guide>
        <p15:guide id="7" pos="1065">
          <p15:clr>
            <a:srgbClr val="E46962"/>
          </p15:clr>
        </p15:guide>
        <p15:guide id="8" pos="1010">
          <p15:clr>
            <a:srgbClr val="E46962"/>
          </p15:clr>
        </p15:guide>
        <p15:guide id="9" pos="4695">
          <p15:clr>
            <a:srgbClr val="E46962"/>
          </p15:clr>
        </p15:guide>
        <p15:guide id="10" pos="4750">
          <p15:clr>
            <a:srgbClr val="E46962"/>
          </p15:clr>
        </p15:guide>
        <p15:guide id="11" pos="3774">
          <p15:clr>
            <a:srgbClr val="E46962"/>
          </p15:clr>
        </p15:guide>
        <p15:guide id="12" pos="3828">
          <p15:clr>
            <a:srgbClr val="E46962"/>
          </p15:clr>
        </p15:guide>
        <p15:guide id="13" pos="1930">
          <p15:clr>
            <a:srgbClr val="E46962"/>
          </p15:clr>
        </p15:guide>
        <p15:guide id="14" pos="1987">
          <p15:clr>
            <a:srgbClr val="E46962"/>
          </p15:clr>
        </p15:guide>
        <p15:guide id="15" orient="horz" pos="288">
          <p15:clr>
            <a:srgbClr val="E46962"/>
          </p15:clr>
        </p15:guide>
        <p15:guide id="16" orient="horz" pos="2950">
          <p15:clr>
            <a:srgbClr val="E46962"/>
          </p15:clr>
        </p15:guide>
        <p15:guide id="17" orient="horz" pos="1135">
          <p15:clr>
            <a:srgbClr val="E46962"/>
          </p15:clr>
        </p15:guide>
        <p15:guide id="18" orient="horz" pos="1194">
          <p15:clr>
            <a:srgbClr val="E46962"/>
          </p15:clr>
        </p15:guide>
        <p15:guide id="19" orient="horz" pos="2043">
          <p15:clr>
            <a:srgbClr val="E46962"/>
          </p15:clr>
        </p15:guide>
        <p15:guide id="20" orient="horz" pos="2103">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6.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48"/>
          <p:cNvSpPr txBox="1"/>
          <p:nvPr>
            <p:ph idx="3" type="title"/>
          </p:nvPr>
        </p:nvSpPr>
        <p:spPr>
          <a:xfrm>
            <a:off x="189618" y="1545733"/>
            <a:ext cx="8278500" cy="1444200"/>
          </a:xfrm>
          <a:prstGeom prst="rect">
            <a:avLst/>
          </a:prstGeom>
        </p:spPr>
        <p:txBody>
          <a:bodyPr anchorCtr="0" anchor="t" bIns="91425" lIns="0" spcFirstLastPara="1" rIns="91425" wrap="square" tIns="91425">
            <a:noAutofit/>
          </a:bodyPr>
          <a:lstStyle/>
          <a:p>
            <a:pPr indent="0" lvl="0" marL="0" rtl="0" algn="l">
              <a:spcBef>
                <a:spcPts val="0"/>
              </a:spcBef>
              <a:spcAft>
                <a:spcPts val="0"/>
              </a:spcAft>
              <a:buNone/>
            </a:pPr>
            <a:r>
              <a:rPr lang="en"/>
              <a:t>Play Store App Review Analysis</a:t>
            </a:r>
            <a:endParaRPr/>
          </a:p>
        </p:txBody>
      </p:sp>
      <p:sp>
        <p:nvSpPr>
          <p:cNvPr id="439" name="Google Shape;439;p48"/>
          <p:cNvSpPr txBox="1"/>
          <p:nvPr>
            <p:ph type="title"/>
          </p:nvPr>
        </p:nvSpPr>
        <p:spPr>
          <a:xfrm>
            <a:off x="228225" y="4064985"/>
            <a:ext cx="8278500" cy="9192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900"/>
              <a:t>By </a:t>
            </a:r>
            <a:r>
              <a:rPr lang="en" sz="1900"/>
              <a:t>Mudassir Kamran</a:t>
            </a:r>
            <a:endParaRPr sz="1900"/>
          </a:p>
          <a:p>
            <a:pPr indent="0" lvl="0" marL="0" rtl="0" algn="l">
              <a:spcBef>
                <a:spcPts val="0"/>
              </a:spcBef>
              <a:spcAft>
                <a:spcPts val="0"/>
              </a:spcAft>
              <a:buNone/>
            </a:pPr>
            <a:r>
              <a:rPr lang="en" sz="1200"/>
              <a:t>Data Science Trainee, AlmaBetter</a:t>
            </a:r>
            <a:endParaRPr sz="1200"/>
          </a:p>
        </p:txBody>
      </p:sp>
      <p:sp>
        <p:nvSpPr>
          <p:cNvPr id="440" name="Google Shape;440;p48"/>
          <p:cNvSpPr txBox="1"/>
          <p:nvPr>
            <p:ph idx="1" type="subTitle"/>
          </p:nvPr>
        </p:nvSpPr>
        <p:spPr>
          <a:xfrm>
            <a:off x="228225" y="1298200"/>
            <a:ext cx="2712000" cy="1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Capstone Project</a:t>
            </a:r>
            <a:endParaRPr/>
          </a:p>
        </p:txBody>
      </p:sp>
      <p:sp>
        <p:nvSpPr>
          <p:cNvPr id="441" name="Google Shape;441;p48"/>
          <p:cNvSpPr txBox="1"/>
          <p:nvPr>
            <p:ph idx="2" type="subTitle"/>
          </p:nvPr>
        </p:nvSpPr>
        <p:spPr>
          <a:xfrm>
            <a:off x="228225" y="1079450"/>
            <a:ext cx="2712000" cy="1848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2025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57"/>
          <p:cNvSpPr txBox="1"/>
          <p:nvPr>
            <p:ph idx="14" type="title"/>
          </p:nvPr>
        </p:nvSpPr>
        <p:spPr>
          <a:xfrm>
            <a:off x="228600" y="457200"/>
            <a:ext cx="4160400" cy="464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PAID APPS VS FREE APPS</a:t>
            </a:r>
            <a:endParaRPr/>
          </a:p>
        </p:txBody>
      </p:sp>
      <p:pic>
        <p:nvPicPr>
          <p:cNvPr id="521" name="Google Shape;521;p57" title="image.png"/>
          <p:cNvPicPr preferRelativeResize="0"/>
          <p:nvPr/>
        </p:nvPicPr>
        <p:blipFill>
          <a:blip r:embed="rId3">
            <a:alphaModFix/>
          </a:blip>
          <a:stretch>
            <a:fillRect/>
          </a:stretch>
        </p:blipFill>
        <p:spPr>
          <a:xfrm>
            <a:off x="5236975" y="1130925"/>
            <a:ext cx="3519550" cy="2881625"/>
          </a:xfrm>
          <a:prstGeom prst="rect">
            <a:avLst/>
          </a:prstGeom>
          <a:noFill/>
          <a:ln>
            <a:noFill/>
          </a:ln>
        </p:spPr>
      </p:pic>
      <p:sp>
        <p:nvSpPr>
          <p:cNvPr id="522" name="Google Shape;522;p57"/>
          <p:cNvSpPr txBox="1"/>
          <p:nvPr/>
        </p:nvSpPr>
        <p:spPr>
          <a:xfrm>
            <a:off x="512400" y="1698600"/>
            <a:ext cx="3592800" cy="2055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1"/>
                </a:solidFill>
              </a:rPr>
              <a:t>When comparing the both plots, people are showing more interest on free apps like art &amp; design. </a:t>
            </a:r>
            <a:endParaRPr sz="1800">
              <a:solidFill>
                <a:schemeClr val="dk1"/>
              </a:solidFill>
            </a:endParaRPr>
          </a:p>
          <a:p>
            <a:pPr indent="0" lvl="0" marL="0" rtl="0" algn="l">
              <a:lnSpc>
                <a:spcPct val="115000"/>
              </a:lnSpc>
              <a:spcBef>
                <a:spcPts val="0"/>
              </a:spcBef>
              <a:spcAft>
                <a:spcPts val="0"/>
              </a:spcAft>
              <a:buNone/>
            </a:pPr>
            <a:r>
              <a:t/>
            </a:r>
            <a:endParaRPr sz="1800">
              <a:solidFill>
                <a:schemeClr val="dk1"/>
              </a:solidFill>
            </a:endParaRPr>
          </a:p>
          <a:p>
            <a:pPr indent="0" lvl="0" marL="0" rtl="0" algn="l">
              <a:lnSpc>
                <a:spcPct val="115000"/>
              </a:lnSpc>
              <a:spcBef>
                <a:spcPts val="0"/>
              </a:spcBef>
              <a:spcAft>
                <a:spcPts val="0"/>
              </a:spcAft>
              <a:buNone/>
            </a:pPr>
            <a:r>
              <a:rPr lang="en" sz="1800">
                <a:solidFill>
                  <a:schemeClr val="dk1"/>
                </a:solidFill>
              </a:rPr>
              <a:t>And The number of free apps are more than 10000</a:t>
            </a:r>
            <a:endParaRPr sz="18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6" name="Shape 526"/>
        <p:cNvGrpSpPr/>
        <p:nvPr/>
      </p:nvGrpSpPr>
      <p:grpSpPr>
        <a:xfrm>
          <a:off x="0" y="0"/>
          <a:ext cx="0" cy="0"/>
          <a:chOff x="0" y="0"/>
          <a:chExt cx="0" cy="0"/>
        </a:xfrm>
      </p:grpSpPr>
      <p:sp>
        <p:nvSpPr>
          <p:cNvPr id="527" name="Google Shape;527;p58"/>
          <p:cNvSpPr txBox="1"/>
          <p:nvPr>
            <p:ph idx="14" type="title"/>
          </p:nvPr>
        </p:nvSpPr>
        <p:spPr>
          <a:xfrm>
            <a:off x="228600" y="162200"/>
            <a:ext cx="4160400" cy="464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NUMBER OF APPS PER CATEGORY</a:t>
            </a:r>
            <a:endParaRPr/>
          </a:p>
        </p:txBody>
      </p:sp>
      <p:pic>
        <p:nvPicPr>
          <p:cNvPr id="528" name="Google Shape;528;p58" title="Unknown.png"/>
          <p:cNvPicPr preferRelativeResize="0"/>
          <p:nvPr/>
        </p:nvPicPr>
        <p:blipFill>
          <a:blip r:embed="rId3">
            <a:alphaModFix/>
          </a:blip>
          <a:stretch>
            <a:fillRect/>
          </a:stretch>
        </p:blipFill>
        <p:spPr>
          <a:xfrm>
            <a:off x="152400" y="779300"/>
            <a:ext cx="5870082" cy="4211799"/>
          </a:xfrm>
          <a:prstGeom prst="rect">
            <a:avLst/>
          </a:prstGeom>
          <a:noFill/>
          <a:ln>
            <a:noFill/>
          </a:ln>
        </p:spPr>
      </p:pic>
      <p:sp>
        <p:nvSpPr>
          <p:cNvPr id="529" name="Google Shape;529;p58"/>
          <p:cNvSpPr txBox="1"/>
          <p:nvPr/>
        </p:nvSpPr>
        <p:spPr>
          <a:xfrm>
            <a:off x="4453150" y="1769975"/>
            <a:ext cx="4381500" cy="1877700"/>
          </a:xfrm>
          <a:prstGeom prst="rect">
            <a:avLst/>
          </a:prstGeom>
          <a:solidFill>
            <a:schemeClr val="accen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rPr>
              <a:t>Family and Game apps have the highest market prevalence. Surprising Tools, Business and Medical apps are also at the Top Count of applications.</a:t>
            </a:r>
            <a:endParaRPr sz="22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59"/>
          <p:cNvSpPr txBox="1"/>
          <p:nvPr>
            <p:ph idx="14" type="title"/>
          </p:nvPr>
        </p:nvSpPr>
        <p:spPr>
          <a:xfrm>
            <a:off x="228600" y="457200"/>
            <a:ext cx="4160400" cy="464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MOST RATED APPS HAVING MORE THAN 1000 REVIEWS</a:t>
            </a:r>
            <a:endParaRPr/>
          </a:p>
        </p:txBody>
      </p:sp>
      <p:sp>
        <p:nvSpPr>
          <p:cNvPr id="535" name="Google Shape;535;p59"/>
          <p:cNvSpPr txBox="1"/>
          <p:nvPr/>
        </p:nvSpPr>
        <p:spPr>
          <a:xfrm>
            <a:off x="512400" y="1698600"/>
            <a:ext cx="3592800" cy="141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1"/>
                </a:solidFill>
              </a:rPr>
              <a:t>Categories like Games, Education, and </a:t>
            </a:r>
            <a:r>
              <a:rPr lang="en" sz="1800">
                <a:solidFill>
                  <a:schemeClr val="dk1"/>
                </a:solidFill>
              </a:rPr>
              <a:t>Social</a:t>
            </a:r>
            <a:r>
              <a:rPr lang="en" sz="1800">
                <a:solidFill>
                  <a:schemeClr val="dk1"/>
                </a:solidFill>
              </a:rPr>
              <a:t> are having comparatively more amount of apps count.</a:t>
            </a:r>
            <a:endParaRPr sz="1800">
              <a:solidFill>
                <a:schemeClr val="dk1"/>
              </a:solidFill>
            </a:endParaRPr>
          </a:p>
        </p:txBody>
      </p:sp>
      <p:pic>
        <p:nvPicPr>
          <p:cNvPr id="536" name="Google Shape;536;p59" title="Screenshot 2025-12-05 at 11.42.49 AM.png"/>
          <p:cNvPicPr preferRelativeResize="0"/>
          <p:nvPr/>
        </p:nvPicPr>
        <p:blipFill>
          <a:blip r:embed="rId3">
            <a:alphaModFix/>
          </a:blip>
          <a:stretch>
            <a:fillRect/>
          </a:stretch>
        </p:blipFill>
        <p:spPr>
          <a:xfrm>
            <a:off x="4257600" y="1074300"/>
            <a:ext cx="4734001" cy="275839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0" name="Shape 540"/>
        <p:cNvGrpSpPr/>
        <p:nvPr/>
      </p:nvGrpSpPr>
      <p:grpSpPr>
        <a:xfrm>
          <a:off x="0" y="0"/>
          <a:ext cx="0" cy="0"/>
          <a:chOff x="0" y="0"/>
          <a:chExt cx="0" cy="0"/>
        </a:xfrm>
      </p:grpSpPr>
      <p:sp>
        <p:nvSpPr>
          <p:cNvPr id="541" name="Google Shape;541;p60"/>
          <p:cNvSpPr txBox="1"/>
          <p:nvPr>
            <p:ph idx="14" type="title"/>
          </p:nvPr>
        </p:nvSpPr>
        <p:spPr>
          <a:xfrm>
            <a:off x="228600" y="162200"/>
            <a:ext cx="4160400" cy="464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CATEGORY VS RATING</a:t>
            </a:r>
            <a:endParaRPr/>
          </a:p>
        </p:txBody>
      </p:sp>
      <p:pic>
        <p:nvPicPr>
          <p:cNvPr id="542" name="Google Shape;542;p60" title="image.png"/>
          <p:cNvPicPr preferRelativeResize="0"/>
          <p:nvPr/>
        </p:nvPicPr>
        <p:blipFill rotWithShape="1">
          <a:blip r:embed="rId3">
            <a:alphaModFix/>
          </a:blip>
          <a:srcRect b="0" l="3883" r="3874" t="0"/>
          <a:stretch/>
        </p:blipFill>
        <p:spPr>
          <a:xfrm>
            <a:off x="219613" y="658275"/>
            <a:ext cx="5870082" cy="4211798"/>
          </a:xfrm>
          <a:prstGeom prst="rect">
            <a:avLst/>
          </a:prstGeom>
          <a:noFill/>
          <a:ln>
            <a:noFill/>
          </a:ln>
        </p:spPr>
      </p:pic>
      <p:sp>
        <p:nvSpPr>
          <p:cNvPr id="543" name="Google Shape;543;p60"/>
          <p:cNvSpPr txBox="1"/>
          <p:nvPr/>
        </p:nvSpPr>
        <p:spPr>
          <a:xfrm>
            <a:off x="6201175" y="552375"/>
            <a:ext cx="2677500" cy="4405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Clr>
                <a:schemeClr val="lt1"/>
              </a:buClr>
              <a:buSzPts val="1100"/>
              <a:buFont typeface="Arial"/>
              <a:buNone/>
            </a:pPr>
            <a:r>
              <a:rPr lang="en" sz="1200">
                <a:solidFill>
                  <a:schemeClr val="dk1"/>
                </a:solidFill>
              </a:rPr>
              <a:t>Each box shows the middle range of ratings in that category. A tight box means ratings stay steady. A wide box means ratings shift a lot.</a:t>
            </a:r>
            <a:endParaRPr sz="1200">
              <a:solidFill>
                <a:schemeClr val="dk1"/>
              </a:solidFill>
            </a:endParaRPr>
          </a:p>
          <a:p>
            <a:pPr indent="0" lvl="0" marL="0" rtl="0" algn="l">
              <a:lnSpc>
                <a:spcPct val="115000"/>
              </a:lnSpc>
              <a:spcBef>
                <a:spcPts val="0"/>
              </a:spcBef>
              <a:spcAft>
                <a:spcPts val="0"/>
              </a:spcAft>
              <a:buNone/>
            </a:pPr>
            <a:r>
              <a:t/>
            </a:r>
            <a:endParaRPr sz="1200">
              <a:solidFill>
                <a:schemeClr val="dk1"/>
              </a:solidFill>
            </a:endParaRPr>
          </a:p>
          <a:p>
            <a:pPr indent="0" lvl="0" marL="0" rtl="0" algn="l">
              <a:lnSpc>
                <a:spcPct val="115000"/>
              </a:lnSpc>
              <a:spcBef>
                <a:spcPts val="0"/>
              </a:spcBef>
              <a:spcAft>
                <a:spcPts val="0"/>
              </a:spcAft>
              <a:buNone/>
            </a:pPr>
            <a:r>
              <a:rPr lang="en" sz="1200">
                <a:solidFill>
                  <a:schemeClr val="dk1"/>
                </a:solidFill>
              </a:rPr>
              <a:t>The top and bottom lines show the high and low rating reach for that category.</a:t>
            </a:r>
            <a:endParaRPr sz="1200">
              <a:solidFill>
                <a:schemeClr val="dk1"/>
              </a:solidFill>
            </a:endParaRPr>
          </a:p>
          <a:p>
            <a:pPr indent="0" lvl="0" marL="0" rtl="0" algn="l">
              <a:lnSpc>
                <a:spcPct val="115000"/>
              </a:lnSpc>
              <a:spcBef>
                <a:spcPts val="0"/>
              </a:spcBef>
              <a:spcAft>
                <a:spcPts val="0"/>
              </a:spcAft>
              <a:buClr>
                <a:schemeClr val="lt1"/>
              </a:buClr>
              <a:buSzPts val="1100"/>
              <a:buFont typeface="Arial"/>
              <a:buNone/>
            </a:pPr>
            <a:r>
              <a:t/>
            </a:r>
            <a:endParaRPr sz="1200">
              <a:solidFill>
                <a:schemeClr val="dk1"/>
              </a:solidFill>
            </a:endParaRPr>
          </a:p>
          <a:p>
            <a:pPr indent="0" lvl="0" marL="0" rtl="0" algn="l">
              <a:lnSpc>
                <a:spcPct val="115000"/>
              </a:lnSpc>
              <a:spcBef>
                <a:spcPts val="0"/>
              </a:spcBef>
              <a:spcAft>
                <a:spcPts val="0"/>
              </a:spcAft>
              <a:buClr>
                <a:schemeClr val="lt1"/>
              </a:buClr>
              <a:buSzPts val="1100"/>
              <a:buFont typeface="Arial"/>
              <a:buNone/>
            </a:pPr>
            <a:r>
              <a:rPr lang="en" sz="1200">
                <a:solidFill>
                  <a:schemeClr val="dk1"/>
                </a:solidFill>
              </a:rPr>
              <a:t>The circles are outliers that sit far from the main rating pattern.</a:t>
            </a:r>
            <a:endParaRPr sz="1200">
              <a:solidFill>
                <a:schemeClr val="dk1"/>
              </a:solidFill>
            </a:endParaRPr>
          </a:p>
          <a:p>
            <a:pPr indent="0" lvl="0" marL="0" rtl="0" algn="l">
              <a:lnSpc>
                <a:spcPct val="115000"/>
              </a:lnSpc>
              <a:spcBef>
                <a:spcPts val="0"/>
              </a:spcBef>
              <a:spcAft>
                <a:spcPts val="0"/>
              </a:spcAft>
              <a:buNone/>
            </a:pPr>
            <a:r>
              <a:rPr lang="en" sz="1200">
                <a:solidFill>
                  <a:schemeClr val="dk1"/>
                </a:solidFill>
              </a:rPr>
              <a:t>Most categories hold ratings near four or higher. This means users tend to score apps well across the store.</a:t>
            </a:r>
            <a:endParaRPr sz="1200">
              <a:solidFill>
                <a:schemeClr val="dk1"/>
              </a:solidFill>
            </a:endParaRPr>
          </a:p>
          <a:p>
            <a:pPr indent="0" lvl="0" marL="0" rtl="0" algn="l">
              <a:lnSpc>
                <a:spcPct val="115000"/>
              </a:lnSpc>
              <a:spcBef>
                <a:spcPts val="0"/>
              </a:spcBef>
              <a:spcAft>
                <a:spcPts val="0"/>
              </a:spcAft>
              <a:buClr>
                <a:schemeClr val="lt1"/>
              </a:buClr>
              <a:buSzPts val="1100"/>
              <a:buFont typeface="Arial"/>
              <a:buNone/>
            </a:pPr>
            <a:r>
              <a:t/>
            </a:r>
            <a:endParaRPr sz="1200">
              <a:solidFill>
                <a:schemeClr val="dk1"/>
              </a:solidFill>
            </a:endParaRPr>
          </a:p>
          <a:p>
            <a:pPr indent="0" lvl="0" marL="0" rtl="0" algn="l">
              <a:lnSpc>
                <a:spcPct val="115000"/>
              </a:lnSpc>
              <a:spcBef>
                <a:spcPts val="0"/>
              </a:spcBef>
              <a:spcAft>
                <a:spcPts val="0"/>
              </a:spcAft>
              <a:buClr>
                <a:schemeClr val="lt1"/>
              </a:buClr>
              <a:buSzPts val="1100"/>
              <a:buFont typeface="Arial"/>
              <a:buNone/>
            </a:pPr>
            <a:r>
              <a:rPr lang="en" sz="1200">
                <a:solidFill>
                  <a:schemeClr val="dk1"/>
                </a:solidFill>
              </a:rPr>
              <a:t>Some categories show many low outliers. This suggests uneven app quality in those groups.</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7" name="Shape 547"/>
        <p:cNvGrpSpPr/>
        <p:nvPr/>
      </p:nvGrpSpPr>
      <p:grpSpPr>
        <a:xfrm>
          <a:off x="0" y="0"/>
          <a:ext cx="0" cy="0"/>
          <a:chOff x="0" y="0"/>
          <a:chExt cx="0" cy="0"/>
        </a:xfrm>
      </p:grpSpPr>
      <p:sp>
        <p:nvSpPr>
          <p:cNvPr id="548" name="Google Shape;548;p61"/>
          <p:cNvSpPr/>
          <p:nvPr/>
        </p:nvSpPr>
        <p:spPr>
          <a:xfrm>
            <a:off x="228738" y="3103492"/>
            <a:ext cx="8686500" cy="887400"/>
          </a:xfrm>
          <a:prstGeom prst="roundRect">
            <a:avLst>
              <a:gd fmla="val 7911" name="adj"/>
            </a:avLst>
          </a:prstGeom>
          <a:solidFill>
            <a:schemeClr val="lt1"/>
          </a:solidFill>
          <a:ln>
            <a:noFill/>
          </a:ln>
          <a:effectLst>
            <a:outerShdw blurRad="185738" rotWithShape="0" algn="bl">
              <a:schemeClr val="lt2">
                <a:alpha val="64999"/>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Figtree"/>
              <a:ea typeface="Figtree"/>
              <a:cs typeface="Figtree"/>
              <a:sym typeface="Figtree"/>
            </a:endParaRPr>
          </a:p>
        </p:txBody>
      </p:sp>
      <p:sp>
        <p:nvSpPr>
          <p:cNvPr id="549" name="Google Shape;549;p61"/>
          <p:cNvSpPr/>
          <p:nvPr/>
        </p:nvSpPr>
        <p:spPr>
          <a:xfrm>
            <a:off x="228750" y="1142175"/>
            <a:ext cx="8686500" cy="887400"/>
          </a:xfrm>
          <a:prstGeom prst="roundRect">
            <a:avLst>
              <a:gd fmla="val 6822" name="adj"/>
            </a:avLst>
          </a:prstGeom>
          <a:solidFill>
            <a:schemeClr val="lt1"/>
          </a:solidFill>
          <a:ln>
            <a:noFill/>
          </a:ln>
          <a:effectLst>
            <a:outerShdw blurRad="185738" rotWithShape="0" algn="bl">
              <a:schemeClr val="lt2">
                <a:alpha val="64999"/>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Figtree"/>
                <a:ea typeface="Figtree"/>
                <a:cs typeface="Figtree"/>
                <a:sym typeface="Figtree"/>
              </a:rPr>
              <a:t>v</a:t>
            </a:r>
            <a:endParaRPr>
              <a:solidFill>
                <a:schemeClr val="lt1"/>
              </a:solidFill>
              <a:latin typeface="Figtree"/>
              <a:ea typeface="Figtree"/>
              <a:cs typeface="Figtree"/>
              <a:sym typeface="Figtree"/>
            </a:endParaRPr>
          </a:p>
        </p:txBody>
      </p:sp>
      <p:sp>
        <p:nvSpPr>
          <p:cNvPr id="550" name="Google Shape;550;p61"/>
          <p:cNvSpPr txBox="1"/>
          <p:nvPr>
            <p:ph type="title"/>
          </p:nvPr>
        </p:nvSpPr>
        <p:spPr>
          <a:xfrm>
            <a:off x="230075" y="58625"/>
            <a:ext cx="2500500" cy="172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OBJECTIVES</a:t>
            </a:r>
            <a:endParaRPr/>
          </a:p>
        </p:txBody>
      </p:sp>
      <p:sp>
        <p:nvSpPr>
          <p:cNvPr id="551" name="Google Shape;551;p61"/>
          <p:cNvSpPr txBox="1"/>
          <p:nvPr>
            <p:ph idx="1" type="body"/>
          </p:nvPr>
        </p:nvSpPr>
        <p:spPr>
          <a:xfrm>
            <a:off x="2412800" y="4326275"/>
            <a:ext cx="6159600" cy="449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Which 10 apps from the 'FAMILY' category are having the lowest rating and highest rating.</a:t>
            </a:r>
            <a:endParaRPr/>
          </a:p>
        </p:txBody>
      </p:sp>
      <p:sp>
        <p:nvSpPr>
          <p:cNvPr id="552" name="Google Shape;552;p61"/>
          <p:cNvSpPr txBox="1"/>
          <p:nvPr>
            <p:ph idx="4" type="subTitle"/>
          </p:nvPr>
        </p:nvSpPr>
        <p:spPr>
          <a:xfrm>
            <a:off x="330825" y="4189325"/>
            <a:ext cx="923400" cy="723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04</a:t>
            </a:r>
            <a:endParaRPr/>
          </a:p>
        </p:txBody>
      </p:sp>
      <p:sp>
        <p:nvSpPr>
          <p:cNvPr id="553" name="Google Shape;553;p61"/>
          <p:cNvSpPr txBox="1"/>
          <p:nvPr>
            <p:ph idx="5" type="body"/>
          </p:nvPr>
        </p:nvSpPr>
        <p:spPr>
          <a:xfrm>
            <a:off x="2412800" y="3322650"/>
            <a:ext cx="6159600" cy="449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Top 10 apps which has more downloads</a:t>
            </a:r>
            <a:endParaRPr/>
          </a:p>
        </p:txBody>
      </p:sp>
      <p:sp>
        <p:nvSpPr>
          <p:cNvPr id="554" name="Google Shape;554;p61"/>
          <p:cNvSpPr txBox="1"/>
          <p:nvPr>
            <p:ph idx="7" type="subTitle"/>
          </p:nvPr>
        </p:nvSpPr>
        <p:spPr>
          <a:xfrm>
            <a:off x="330825" y="3185695"/>
            <a:ext cx="923400" cy="723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03</a:t>
            </a:r>
            <a:endParaRPr/>
          </a:p>
        </p:txBody>
      </p:sp>
      <p:sp>
        <p:nvSpPr>
          <p:cNvPr id="555" name="Google Shape;555;p61"/>
          <p:cNvSpPr txBox="1"/>
          <p:nvPr>
            <p:ph idx="8" type="body"/>
          </p:nvPr>
        </p:nvSpPr>
        <p:spPr>
          <a:xfrm>
            <a:off x="2412800" y="2341975"/>
            <a:ext cx="6159600" cy="449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Number of Application in terms of Category</a:t>
            </a:r>
            <a:endParaRPr/>
          </a:p>
        </p:txBody>
      </p:sp>
      <p:sp>
        <p:nvSpPr>
          <p:cNvPr id="556" name="Google Shape;556;p61"/>
          <p:cNvSpPr txBox="1"/>
          <p:nvPr>
            <p:ph idx="13" type="subTitle"/>
          </p:nvPr>
        </p:nvSpPr>
        <p:spPr>
          <a:xfrm>
            <a:off x="330825" y="2205037"/>
            <a:ext cx="923400" cy="723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02</a:t>
            </a:r>
            <a:endParaRPr/>
          </a:p>
        </p:txBody>
      </p:sp>
      <p:sp>
        <p:nvSpPr>
          <p:cNvPr id="557" name="Google Shape;557;p61"/>
          <p:cNvSpPr txBox="1"/>
          <p:nvPr>
            <p:ph idx="14" type="body"/>
          </p:nvPr>
        </p:nvSpPr>
        <p:spPr>
          <a:xfrm>
            <a:off x="2412900" y="1361325"/>
            <a:ext cx="6159600" cy="449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Top 10 Highest rating Apps in google play store in terms of categories</a:t>
            </a:r>
            <a:endParaRPr/>
          </a:p>
        </p:txBody>
      </p:sp>
      <p:sp>
        <p:nvSpPr>
          <p:cNvPr id="558" name="Google Shape;558;p61"/>
          <p:cNvSpPr txBox="1"/>
          <p:nvPr>
            <p:ph idx="16" type="subTitle"/>
          </p:nvPr>
        </p:nvSpPr>
        <p:spPr>
          <a:xfrm>
            <a:off x="330825" y="1224378"/>
            <a:ext cx="923400" cy="723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01</a:t>
            </a:r>
            <a:endParaRPr/>
          </a:p>
        </p:txBody>
      </p:sp>
      <p:sp>
        <p:nvSpPr>
          <p:cNvPr id="559" name="Google Shape;559;p61"/>
          <p:cNvSpPr txBox="1"/>
          <p:nvPr>
            <p:ph idx="17" type="title"/>
          </p:nvPr>
        </p:nvSpPr>
        <p:spPr>
          <a:xfrm>
            <a:off x="228600" y="457200"/>
            <a:ext cx="4160400" cy="464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OBJECTIVES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3" name="Shape 563"/>
        <p:cNvGrpSpPr/>
        <p:nvPr/>
      </p:nvGrpSpPr>
      <p:grpSpPr>
        <a:xfrm>
          <a:off x="0" y="0"/>
          <a:ext cx="0" cy="0"/>
          <a:chOff x="0" y="0"/>
          <a:chExt cx="0" cy="0"/>
        </a:xfrm>
      </p:grpSpPr>
      <p:sp>
        <p:nvSpPr>
          <p:cNvPr id="564" name="Google Shape;564;p62"/>
          <p:cNvSpPr txBox="1"/>
          <p:nvPr>
            <p:ph type="title"/>
          </p:nvPr>
        </p:nvSpPr>
        <p:spPr>
          <a:xfrm>
            <a:off x="230075" y="58625"/>
            <a:ext cx="2500500" cy="172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CONCLUSION</a:t>
            </a:r>
            <a:endParaRPr/>
          </a:p>
        </p:txBody>
      </p:sp>
      <p:sp>
        <p:nvSpPr>
          <p:cNvPr id="565" name="Google Shape;565;p62"/>
          <p:cNvSpPr txBox="1"/>
          <p:nvPr>
            <p:ph idx="3" type="title"/>
          </p:nvPr>
        </p:nvSpPr>
        <p:spPr>
          <a:xfrm>
            <a:off x="1254050" y="1703407"/>
            <a:ext cx="6636000" cy="12795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THANK YOU</a:t>
            </a:r>
            <a:endParaRPr/>
          </a:p>
        </p:txBody>
      </p:sp>
      <p:sp>
        <p:nvSpPr>
          <p:cNvPr id="566" name="Google Shape;566;p62"/>
          <p:cNvSpPr txBox="1"/>
          <p:nvPr>
            <p:ph idx="1" type="subTitle"/>
          </p:nvPr>
        </p:nvSpPr>
        <p:spPr>
          <a:xfrm>
            <a:off x="1643100" y="2881050"/>
            <a:ext cx="5857800" cy="431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Any 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49"/>
          <p:cNvSpPr txBox="1"/>
          <p:nvPr>
            <p:ph idx="18" type="title"/>
          </p:nvPr>
        </p:nvSpPr>
        <p:spPr>
          <a:xfrm>
            <a:off x="228600" y="457200"/>
            <a:ext cx="5762400" cy="464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WHY ANALYZE THE GOOGLE PLAY  STORE?</a:t>
            </a:r>
            <a:endParaRPr/>
          </a:p>
        </p:txBody>
      </p:sp>
      <p:sp>
        <p:nvSpPr>
          <p:cNvPr id="447" name="Google Shape;447;p49"/>
          <p:cNvSpPr txBox="1"/>
          <p:nvPr>
            <p:ph idx="16" type="title"/>
          </p:nvPr>
        </p:nvSpPr>
        <p:spPr>
          <a:xfrm>
            <a:off x="1548300" y="1713025"/>
            <a:ext cx="2199300" cy="368100"/>
          </a:xfrm>
          <a:prstGeom prst="rect">
            <a:avLst/>
          </a:prstGeom>
        </p:spPr>
        <p:txBody>
          <a:bodyPr anchorCtr="0" anchor="t" bIns="91425" lIns="0" spcFirstLastPara="1" rIns="91425" wrap="square" tIns="0">
            <a:noAutofit/>
          </a:bodyPr>
          <a:lstStyle/>
          <a:p>
            <a:pPr indent="0" lvl="0" marL="0" rtl="0" algn="l">
              <a:spcBef>
                <a:spcPts val="0"/>
              </a:spcBef>
              <a:spcAft>
                <a:spcPts val="0"/>
              </a:spcAft>
              <a:buNone/>
            </a:pPr>
            <a:r>
              <a:rPr lang="en" sz="2500"/>
              <a:t>02</a:t>
            </a:r>
            <a:endParaRPr sz="2500"/>
          </a:p>
        </p:txBody>
      </p:sp>
      <p:sp>
        <p:nvSpPr>
          <p:cNvPr id="448" name="Google Shape;448;p49"/>
          <p:cNvSpPr txBox="1"/>
          <p:nvPr>
            <p:ph idx="17" type="title"/>
          </p:nvPr>
        </p:nvSpPr>
        <p:spPr>
          <a:xfrm>
            <a:off x="1548150" y="1269500"/>
            <a:ext cx="2199300" cy="368100"/>
          </a:xfrm>
          <a:prstGeom prst="rect">
            <a:avLst/>
          </a:prstGeom>
        </p:spPr>
        <p:txBody>
          <a:bodyPr anchorCtr="0" anchor="t" bIns="91425" lIns="0" spcFirstLastPara="1" rIns="91425" wrap="square" tIns="0">
            <a:noAutofit/>
          </a:bodyPr>
          <a:lstStyle/>
          <a:p>
            <a:pPr indent="0" lvl="0" marL="0" rtl="0" algn="l">
              <a:spcBef>
                <a:spcPts val="0"/>
              </a:spcBef>
              <a:spcAft>
                <a:spcPts val="0"/>
              </a:spcAft>
              <a:buNone/>
            </a:pPr>
            <a:r>
              <a:rPr lang="en" sz="2500"/>
              <a:t>01</a:t>
            </a:r>
            <a:endParaRPr sz="2500"/>
          </a:p>
        </p:txBody>
      </p:sp>
      <p:sp>
        <p:nvSpPr>
          <p:cNvPr id="449" name="Google Shape;449;p49"/>
          <p:cNvSpPr txBox="1"/>
          <p:nvPr>
            <p:ph idx="16" type="title"/>
          </p:nvPr>
        </p:nvSpPr>
        <p:spPr>
          <a:xfrm>
            <a:off x="1548450" y="2603225"/>
            <a:ext cx="2199300" cy="368100"/>
          </a:xfrm>
          <a:prstGeom prst="rect">
            <a:avLst/>
          </a:prstGeom>
        </p:spPr>
        <p:txBody>
          <a:bodyPr anchorCtr="0" anchor="t" bIns="91425" lIns="0" spcFirstLastPara="1" rIns="91425" wrap="square" tIns="0">
            <a:noAutofit/>
          </a:bodyPr>
          <a:lstStyle/>
          <a:p>
            <a:pPr indent="0" lvl="0" marL="0" rtl="0" algn="l">
              <a:spcBef>
                <a:spcPts val="0"/>
              </a:spcBef>
              <a:spcAft>
                <a:spcPts val="0"/>
              </a:spcAft>
              <a:buNone/>
            </a:pPr>
            <a:r>
              <a:rPr lang="en" sz="2500"/>
              <a:t>04</a:t>
            </a:r>
            <a:endParaRPr sz="2500"/>
          </a:p>
        </p:txBody>
      </p:sp>
      <p:sp>
        <p:nvSpPr>
          <p:cNvPr id="450" name="Google Shape;450;p49"/>
          <p:cNvSpPr txBox="1"/>
          <p:nvPr>
            <p:ph idx="17" type="title"/>
          </p:nvPr>
        </p:nvSpPr>
        <p:spPr>
          <a:xfrm>
            <a:off x="1548300" y="2159700"/>
            <a:ext cx="2199300" cy="368100"/>
          </a:xfrm>
          <a:prstGeom prst="rect">
            <a:avLst/>
          </a:prstGeom>
        </p:spPr>
        <p:txBody>
          <a:bodyPr anchorCtr="0" anchor="t" bIns="91425" lIns="0" spcFirstLastPara="1" rIns="91425" wrap="square" tIns="0">
            <a:noAutofit/>
          </a:bodyPr>
          <a:lstStyle/>
          <a:p>
            <a:pPr indent="0" lvl="0" marL="0" rtl="0" algn="l">
              <a:spcBef>
                <a:spcPts val="0"/>
              </a:spcBef>
              <a:spcAft>
                <a:spcPts val="0"/>
              </a:spcAft>
              <a:buNone/>
            </a:pPr>
            <a:r>
              <a:rPr lang="en" sz="2500"/>
              <a:t>03</a:t>
            </a:r>
            <a:endParaRPr sz="2500"/>
          </a:p>
        </p:txBody>
      </p:sp>
      <p:sp>
        <p:nvSpPr>
          <p:cNvPr id="451" name="Google Shape;451;p49"/>
          <p:cNvSpPr txBox="1"/>
          <p:nvPr>
            <p:ph type="title"/>
          </p:nvPr>
        </p:nvSpPr>
        <p:spPr>
          <a:xfrm>
            <a:off x="2055125" y="1269500"/>
            <a:ext cx="4639200" cy="368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300"/>
              <a:t>Mobile App Market  is set to grow 20%  by 2023</a:t>
            </a:r>
            <a:endParaRPr sz="1300"/>
          </a:p>
        </p:txBody>
      </p:sp>
      <p:sp>
        <p:nvSpPr>
          <p:cNvPr id="452" name="Google Shape;452;p49"/>
          <p:cNvSpPr txBox="1"/>
          <p:nvPr>
            <p:ph type="title"/>
          </p:nvPr>
        </p:nvSpPr>
        <p:spPr>
          <a:xfrm>
            <a:off x="2055125" y="1714600"/>
            <a:ext cx="4639200" cy="368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300"/>
              <a:t>Android Apps  comprise 90% of the  Mobile App Market</a:t>
            </a:r>
            <a:endParaRPr sz="1300"/>
          </a:p>
        </p:txBody>
      </p:sp>
      <p:sp>
        <p:nvSpPr>
          <p:cNvPr id="453" name="Google Shape;453;p49"/>
          <p:cNvSpPr txBox="1"/>
          <p:nvPr>
            <p:ph type="title"/>
          </p:nvPr>
        </p:nvSpPr>
        <p:spPr>
          <a:xfrm>
            <a:off x="2055125" y="2159700"/>
            <a:ext cx="4639200" cy="368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300"/>
              <a:t>What makes an App  popular? Can we predict  how popular it’s going to  be?</a:t>
            </a:r>
            <a:endParaRPr sz="1300"/>
          </a:p>
        </p:txBody>
      </p:sp>
      <p:sp>
        <p:nvSpPr>
          <p:cNvPr id="454" name="Google Shape;454;p49"/>
          <p:cNvSpPr txBox="1"/>
          <p:nvPr>
            <p:ph type="title"/>
          </p:nvPr>
        </p:nvSpPr>
        <p:spPr>
          <a:xfrm>
            <a:off x="2055125" y="2604800"/>
            <a:ext cx="4639200" cy="3681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1300"/>
              <a:t>What are some  interesting patterns in  user behavior related to  app usage &amp; feedback</a:t>
            </a:r>
            <a:endParaRPr sz="13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pic>
        <p:nvPicPr>
          <p:cNvPr id="459" name="Google Shape;459;p50" title="image2.JPG"/>
          <p:cNvPicPr preferRelativeResize="0"/>
          <p:nvPr>
            <p:ph idx="2" type="pic"/>
          </p:nvPr>
        </p:nvPicPr>
        <p:blipFill rotWithShape="1">
          <a:blip r:embed="rId3">
            <a:alphaModFix/>
          </a:blip>
          <a:srcRect b="0" l="3051" r="3051" t="0"/>
          <a:stretch/>
        </p:blipFill>
        <p:spPr>
          <a:xfrm>
            <a:off x="0" y="-9000"/>
            <a:ext cx="3054300" cy="3252900"/>
          </a:xfrm>
          <a:prstGeom prst="rect">
            <a:avLst/>
          </a:prstGeom>
        </p:spPr>
      </p:pic>
      <p:sp>
        <p:nvSpPr>
          <p:cNvPr id="460" name="Google Shape;460;p50"/>
          <p:cNvSpPr txBox="1"/>
          <p:nvPr>
            <p:ph type="title"/>
          </p:nvPr>
        </p:nvSpPr>
        <p:spPr>
          <a:xfrm>
            <a:off x="228675" y="3337800"/>
            <a:ext cx="2671800" cy="213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MUDASSIR KAMRAN</a:t>
            </a:r>
            <a:endParaRPr/>
          </a:p>
        </p:txBody>
      </p:sp>
      <p:sp>
        <p:nvSpPr>
          <p:cNvPr id="461" name="Google Shape;461;p50"/>
          <p:cNvSpPr txBox="1"/>
          <p:nvPr>
            <p:ph idx="5" type="title"/>
          </p:nvPr>
        </p:nvSpPr>
        <p:spPr>
          <a:xfrm>
            <a:off x="228675" y="3551100"/>
            <a:ext cx="2671800" cy="2133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Data Scientist</a:t>
            </a:r>
            <a:endParaRPr/>
          </a:p>
        </p:txBody>
      </p:sp>
      <p:sp>
        <p:nvSpPr>
          <p:cNvPr id="462" name="Google Shape;462;p50"/>
          <p:cNvSpPr txBox="1"/>
          <p:nvPr>
            <p:ph idx="1" type="body"/>
          </p:nvPr>
        </p:nvSpPr>
        <p:spPr>
          <a:xfrm>
            <a:off x="228675" y="4256750"/>
            <a:ext cx="7910400" cy="4269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I am a data scientist with a steady focus on clean analysis and clear insight. I work with real world datasets to find patterns that support sound decisions. My approach stays grounded in strong exploration, visual study and simple models that answer business needs. I aim to turn raw data into clear guidance that helps teams shape better products and improve user reach.</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51"/>
          <p:cNvSpPr txBox="1"/>
          <p:nvPr>
            <p:ph type="title"/>
          </p:nvPr>
        </p:nvSpPr>
        <p:spPr>
          <a:xfrm>
            <a:off x="230075" y="58625"/>
            <a:ext cx="2500500" cy="172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 VISION</a:t>
            </a:r>
            <a:endParaRPr/>
          </a:p>
        </p:txBody>
      </p:sp>
      <p:sp>
        <p:nvSpPr>
          <p:cNvPr id="468" name="Google Shape;468;p51"/>
          <p:cNvSpPr txBox="1"/>
          <p:nvPr>
            <p:ph idx="1" type="subTitle"/>
          </p:nvPr>
        </p:nvSpPr>
        <p:spPr>
          <a:xfrm>
            <a:off x="230075" y="1548047"/>
            <a:ext cx="4653900" cy="3039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 VISION</a:t>
            </a:r>
            <a:endParaRPr/>
          </a:p>
        </p:txBody>
      </p:sp>
      <p:sp>
        <p:nvSpPr>
          <p:cNvPr id="469" name="Google Shape;469;p51"/>
          <p:cNvSpPr txBox="1"/>
          <p:nvPr>
            <p:ph idx="3" type="title"/>
          </p:nvPr>
        </p:nvSpPr>
        <p:spPr>
          <a:xfrm>
            <a:off x="228600" y="1960022"/>
            <a:ext cx="7224600" cy="1265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T</a:t>
            </a:r>
            <a:r>
              <a:rPr lang="en"/>
              <a:t>o turn raw Play Store data into insight that </a:t>
            </a:r>
            <a:r>
              <a:rPr lang="en"/>
              <a:t>guides smart action</a:t>
            </a:r>
            <a:r>
              <a:rPr lang="en"/>
              <a: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52"/>
          <p:cNvSpPr txBox="1"/>
          <p:nvPr>
            <p:ph type="title"/>
          </p:nvPr>
        </p:nvSpPr>
        <p:spPr>
          <a:xfrm>
            <a:off x="230075" y="58625"/>
            <a:ext cx="2500500" cy="172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 VISION</a:t>
            </a:r>
            <a:endParaRPr/>
          </a:p>
        </p:txBody>
      </p:sp>
      <p:sp>
        <p:nvSpPr>
          <p:cNvPr id="475" name="Google Shape;475;p52"/>
          <p:cNvSpPr txBox="1"/>
          <p:nvPr>
            <p:ph idx="2" type="title"/>
          </p:nvPr>
        </p:nvSpPr>
        <p:spPr>
          <a:xfrm>
            <a:off x="228600" y="457200"/>
            <a:ext cx="3432600" cy="464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INTRODUCTION</a:t>
            </a:r>
            <a:endParaRPr/>
          </a:p>
        </p:txBody>
      </p:sp>
      <p:sp>
        <p:nvSpPr>
          <p:cNvPr id="476" name="Google Shape;476;p52"/>
          <p:cNvSpPr txBox="1"/>
          <p:nvPr>
            <p:ph idx="1" type="subTitle"/>
          </p:nvPr>
        </p:nvSpPr>
        <p:spPr>
          <a:xfrm>
            <a:off x="228950" y="1419750"/>
            <a:ext cx="8435100" cy="3270900"/>
          </a:xfrm>
          <a:prstGeom prst="rect">
            <a:avLst/>
          </a:prstGeom>
        </p:spPr>
        <p:txBody>
          <a:bodyPr anchorCtr="0" anchor="t" bIns="0" lIns="0" spcFirstLastPara="1" rIns="0" wrap="square" tIns="0">
            <a:spAutoFit/>
          </a:bodyPr>
          <a:lstStyle/>
          <a:p>
            <a:pPr indent="0" lvl="0" marL="0" rtl="0" algn="l">
              <a:lnSpc>
                <a:spcPct val="115000"/>
              </a:lnSpc>
              <a:spcBef>
                <a:spcPts val="0"/>
              </a:spcBef>
              <a:spcAft>
                <a:spcPts val="0"/>
              </a:spcAft>
              <a:buClr>
                <a:schemeClr val="lt1"/>
              </a:buClr>
              <a:buSzPts val="1100"/>
              <a:buFont typeface="Arial"/>
              <a:buNone/>
            </a:pPr>
            <a:r>
              <a:rPr lang="en" sz="1700"/>
              <a:t>Play store is an Android Market serves as the official app store for certified devices running on the Android Operating system.</a:t>
            </a:r>
            <a:endParaRPr sz="1700"/>
          </a:p>
          <a:p>
            <a:pPr indent="0" lvl="0" marL="0" rtl="0" algn="l">
              <a:lnSpc>
                <a:spcPct val="115000"/>
              </a:lnSpc>
              <a:spcBef>
                <a:spcPts val="0"/>
              </a:spcBef>
              <a:spcAft>
                <a:spcPts val="0"/>
              </a:spcAft>
              <a:buNone/>
            </a:pPr>
            <a:r>
              <a:rPr lang="en" sz="1700"/>
              <a:t>Developed and Operated by Google, launched on 6th March, 2012.</a:t>
            </a:r>
            <a:endParaRPr sz="1700"/>
          </a:p>
          <a:p>
            <a:pPr indent="0" lvl="0" marL="0" rtl="0" algn="l">
              <a:lnSpc>
                <a:spcPct val="115000"/>
              </a:lnSpc>
              <a:spcBef>
                <a:spcPts val="0"/>
              </a:spcBef>
              <a:spcAft>
                <a:spcPts val="0"/>
              </a:spcAft>
              <a:buClr>
                <a:schemeClr val="lt1"/>
              </a:buClr>
              <a:buSzPts val="1100"/>
              <a:buFont typeface="Arial"/>
              <a:buNone/>
            </a:pPr>
            <a:r>
              <a:t/>
            </a:r>
            <a:endParaRPr sz="1700"/>
          </a:p>
          <a:p>
            <a:pPr indent="0" lvl="0" marL="0" rtl="0" algn="l">
              <a:lnSpc>
                <a:spcPct val="115000"/>
              </a:lnSpc>
              <a:spcBef>
                <a:spcPts val="0"/>
              </a:spcBef>
              <a:spcAft>
                <a:spcPts val="0"/>
              </a:spcAft>
              <a:buClr>
                <a:schemeClr val="lt1"/>
              </a:buClr>
              <a:buSzPts val="1100"/>
              <a:buFont typeface="Arial"/>
              <a:buNone/>
            </a:pPr>
            <a:r>
              <a:rPr lang="en" sz="1700"/>
              <a:t>Approximately 3.48 million apps are in the Play store. Play store apps have their own features such as Ratings, Reviews, Size and more. From the problem statement given, we should analyze the given database and should come up with the key factors that increased the number of users, long term usage etc., the objective of this project is to deliver </a:t>
            </a:r>
            <a:r>
              <a:rPr lang="en" sz="1700"/>
              <a:t>insights to</a:t>
            </a:r>
            <a:r>
              <a:rPr lang="en" sz="1700"/>
              <a:t> understand customer demands better and thus help developers to popularize the product.</a:t>
            </a:r>
            <a:endParaRPr sz="1700"/>
          </a:p>
          <a:p>
            <a:pPr indent="0" lvl="0" marL="0" rtl="0" algn="l">
              <a:spcBef>
                <a:spcPts val="0"/>
              </a:spcBef>
              <a:spcAft>
                <a:spcPts val="0"/>
              </a:spcAft>
              <a:buNone/>
            </a:pPr>
            <a:r>
              <a:t/>
            </a:r>
            <a:endParaRPr sz="1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0" name="Shape 480"/>
        <p:cNvGrpSpPr/>
        <p:nvPr/>
      </p:nvGrpSpPr>
      <p:grpSpPr>
        <a:xfrm>
          <a:off x="0" y="0"/>
          <a:ext cx="0" cy="0"/>
          <a:chOff x="0" y="0"/>
          <a:chExt cx="0" cy="0"/>
        </a:xfrm>
      </p:grpSpPr>
      <p:sp>
        <p:nvSpPr>
          <p:cNvPr id="481" name="Google Shape;481;p53"/>
          <p:cNvSpPr txBox="1"/>
          <p:nvPr>
            <p:ph type="title"/>
          </p:nvPr>
        </p:nvSpPr>
        <p:spPr>
          <a:xfrm>
            <a:off x="230075" y="58625"/>
            <a:ext cx="2500500" cy="172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 VISION</a:t>
            </a:r>
            <a:endParaRPr/>
          </a:p>
        </p:txBody>
      </p:sp>
      <p:sp>
        <p:nvSpPr>
          <p:cNvPr id="482" name="Google Shape;482;p53"/>
          <p:cNvSpPr txBox="1"/>
          <p:nvPr>
            <p:ph idx="3" type="title"/>
          </p:nvPr>
        </p:nvSpPr>
        <p:spPr>
          <a:xfrm>
            <a:off x="228600" y="457200"/>
            <a:ext cx="2925900" cy="464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THE VISION</a:t>
            </a:r>
            <a:endParaRPr/>
          </a:p>
        </p:txBody>
      </p:sp>
      <p:sp>
        <p:nvSpPr>
          <p:cNvPr id="483" name="Google Shape;483;p53"/>
          <p:cNvSpPr txBox="1"/>
          <p:nvPr>
            <p:ph idx="1" type="subTitle"/>
          </p:nvPr>
        </p:nvSpPr>
        <p:spPr>
          <a:xfrm>
            <a:off x="4102950" y="1631400"/>
            <a:ext cx="4089000" cy="2216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Two datasets are provided, one with basic information (pla</a:t>
            </a:r>
            <a:r>
              <a:rPr lang="en"/>
              <a:t>y store D</a:t>
            </a:r>
            <a:r>
              <a:rPr lang="en"/>
              <a:t>ata.csv and the  other with user</a:t>
            </a:r>
            <a:r>
              <a:rPr lang="en"/>
              <a:t> </a:t>
            </a:r>
            <a:r>
              <a:rPr lang="en"/>
              <a:t>reviews (User Reviews.csv) for the respective app.</a:t>
            </a:r>
            <a:endParaRPr/>
          </a:p>
        </p:txBody>
      </p:sp>
      <p:pic>
        <p:nvPicPr>
          <p:cNvPr descr="a google play icon with a blue play button on a white background (Provided by Tenor)" id="484" name="Google Shape;484;p53"/>
          <p:cNvPicPr preferRelativeResize="0"/>
          <p:nvPr>
            <p:ph idx="2" type="pic"/>
          </p:nvPr>
        </p:nvPicPr>
        <p:blipFill rotWithShape="1">
          <a:blip r:embed="rId3">
            <a:alphaModFix/>
          </a:blip>
          <a:srcRect b="0" l="4536" r="4545" t="0"/>
          <a:stretch/>
        </p:blipFill>
        <p:spPr>
          <a:xfrm>
            <a:off x="228725" y="1705287"/>
            <a:ext cx="1951350" cy="20686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54"/>
          <p:cNvSpPr txBox="1"/>
          <p:nvPr>
            <p:ph idx="1" type="subTitle"/>
          </p:nvPr>
        </p:nvSpPr>
        <p:spPr>
          <a:xfrm>
            <a:off x="3455700" y="817300"/>
            <a:ext cx="4959300" cy="18471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
              <a:t>We must examine and evaluate the data in both datasets in order to  identify the important characteristics that inﬂuence app  engagement and success.</a:t>
            </a:r>
            <a:endParaRPr/>
          </a:p>
        </p:txBody>
      </p:sp>
      <p:pic>
        <p:nvPicPr>
          <p:cNvPr descr="File:Android robot.svg - Wikimedia Commons" id="490" name="Google Shape;490;p54"/>
          <p:cNvPicPr preferRelativeResize="0"/>
          <p:nvPr>
            <p:ph idx="2" type="pic"/>
          </p:nvPr>
        </p:nvPicPr>
        <p:blipFill rotWithShape="1">
          <a:blip r:embed="rId3">
            <a:alphaModFix/>
          </a:blip>
          <a:srcRect b="4751" l="0" r="0" t="4751"/>
          <a:stretch/>
        </p:blipFill>
        <p:spPr>
          <a:xfrm>
            <a:off x="0" y="949800"/>
            <a:ext cx="2962657" cy="32438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4" name="Shape 494"/>
        <p:cNvGrpSpPr/>
        <p:nvPr/>
      </p:nvGrpSpPr>
      <p:grpSpPr>
        <a:xfrm>
          <a:off x="0" y="0"/>
          <a:ext cx="0" cy="0"/>
          <a:chOff x="0" y="0"/>
          <a:chExt cx="0" cy="0"/>
        </a:xfrm>
      </p:grpSpPr>
      <p:sp>
        <p:nvSpPr>
          <p:cNvPr id="495" name="Google Shape;495;p55"/>
          <p:cNvSpPr txBox="1"/>
          <p:nvPr>
            <p:ph type="title"/>
          </p:nvPr>
        </p:nvSpPr>
        <p:spPr>
          <a:xfrm>
            <a:off x="230075" y="58625"/>
            <a:ext cx="2500500" cy="172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THE VISION</a:t>
            </a:r>
            <a:endParaRPr/>
          </a:p>
        </p:txBody>
      </p:sp>
      <p:sp>
        <p:nvSpPr>
          <p:cNvPr id="496" name="Google Shape;496;p55"/>
          <p:cNvSpPr txBox="1"/>
          <p:nvPr>
            <p:ph idx="3" type="title"/>
          </p:nvPr>
        </p:nvSpPr>
        <p:spPr>
          <a:xfrm>
            <a:off x="228600" y="457200"/>
            <a:ext cx="3432600" cy="464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Attributes in Google Play store Data</a:t>
            </a:r>
            <a:endParaRPr/>
          </a:p>
        </p:txBody>
      </p:sp>
      <p:sp>
        <p:nvSpPr>
          <p:cNvPr id="497" name="Google Shape;497;p55"/>
          <p:cNvSpPr txBox="1"/>
          <p:nvPr>
            <p:ph idx="1" type="subTitle"/>
          </p:nvPr>
        </p:nvSpPr>
        <p:spPr>
          <a:xfrm>
            <a:off x="230075" y="1260200"/>
            <a:ext cx="8324700" cy="3682500"/>
          </a:xfrm>
          <a:prstGeom prst="rect">
            <a:avLst/>
          </a:prstGeom>
        </p:spPr>
        <p:txBody>
          <a:bodyPr anchorCtr="0" anchor="t" bIns="0" lIns="0" spcFirstLastPara="1" rIns="0" wrap="square" tIns="0">
            <a:spAutoFit/>
          </a:bodyPr>
          <a:lstStyle/>
          <a:p>
            <a:pPr indent="0" lvl="0" marL="0" rtl="0" algn="l">
              <a:lnSpc>
                <a:spcPct val="115000"/>
              </a:lnSpc>
              <a:spcBef>
                <a:spcPts val="0"/>
              </a:spcBef>
              <a:spcAft>
                <a:spcPts val="0"/>
              </a:spcAft>
              <a:buNone/>
            </a:pPr>
            <a:r>
              <a:rPr b="1" lang="en" sz="1500"/>
              <a:t>App</a:t>
            </a:r>
            <a:r>
              <a:rPr lang="en" sz="1500"/>
              <a:t>: Name of the app on PlayStore</a:t>
            </a:r>
            <a:endParaRPr sz="1500"/>
          </a:p>
          <a:p>
            <a:pPr indent="0" lvl="0" marL="0" rtl="0" algn="l">
              <a:lnSpc>
                <a:spcPct val="115000"/>
              </a:lnSpc>
              <a:spcBef>
                <a:spcPts val="0"/>
              </a:spcBef>
              <a:spcAft>
                <a:spcPts val="0"/>
              </a:spcAft>
              <a:buNone/>
            </a:pPr>
            <a:r>
              <a:rPr b="1" lang="en" sz="1500"/>
              <a:t>Category</a:t>
            </a:r>
            <a:r>
              <a:rPr lang="en" sz="1500"/>
              <a:t>: The category of the app</a:t>
            </a:r>
            <a:endParaRPr sz="1500"/>
          </a:p>
          <a:p>
            <a:pPr indent="0" lvl="0" marL="0" rtl="0" algn="l">
              <a:lnSpc>
                <a:spcPct val="115000"/>
              </a:lnSpc>
              <a:spcBef>
                <a:spcPts val="0"/>
              </a:spcBef>
              <a:spcAft>
                <a:spcPts val="0"/>
              </a:spcAft>
              <a:buNone/>
            </a:pPr>
            <a:r>
              <a:rPr b="1" lang="en" sz="1500"/>
              <a:t>Rating</a:t>
            </a:r>
            <a:r>
              <a:rPr lang="en" sz="1500"/>
              <a:t>: App rating out of 5</a:t>
            </a:r>
            <a:endParaRPr sz="1500"/>
          </a:p>
          <a:p>
            <a:pPr indent="0" lvl="0" marL="0" rtl="0" algn="l">
              <a:lnSpc>
                <a:spcPct val="115000"/>
              </a:lnSpc>
              <a:spcBef>
                <a:spcPts val="0"/>
              </a:spcBef>
              <a:spcAft>
                <a:spcPts val="0"/>
              </a:spcAft>
              <a:buNone/>
            </a:pPr>
            <a:r>
              <a:rPr b="1" lang="en" sz="1500"/>
              <a:t>Reviews</a:t>
            </a:r>
            <a:r>
              <a:rPr lang="en" sz="1500"/>
              <a:t>: Number of </a:t>
            </a:r>
            <a:r>
              <a:rPr lang="en" sz="1500"/>
              <a:t>reviews</a:t>
            </a:r>
            <a:r>
              <a:rPr lang="en" sz="1500"/>
              <a:t> of the app on AppStore</a:t>
            </a:r>
            <a:endParaRPr sz="1500"/>
          </a:p>
          <a:p>
            <a:pPr indent="0" lvl="0" marL="0" rtl="0" algn="l">
              <a:lnSpc>
                <a:spcPct val="115000"/>
              </a:lnSpc>
              <a:spcBef>
                <a:spcPts val="0"/>
              </a:spcBef>
              <a:spcAft>
                <a:spcPts val="0"/>
              </a:spcAft>
              <a:buNone/>
            </a:pPr>
            <a:r>
              <a:rPr b="1" lang="en" sz="1500"/>
              <a:t>Size</a:t>
            </a:r>
            <a:r>
              <a:rPr lang="en" sz="1500"/>
              <a:t>: The memory size needed to install the application in MB/KB/GB</a:t>
            </a:r>
            <a:endParaRPr sz="1500"/>
          </a:p>
          <a:p>
            <a:pPr indent="0" lvl="0" marL="0" rtl="0" algn="l">
              <a:lnSpc>
                <a:spcPct val="115000"/>
              </a:lnSpc>
              <a:spcBef>
                <a:spcPts val="0"/>
              </a:spcBef>
              <a:spcAft>
                <a:spcPts val="0"/>
              </a:spcAft>
              <a:buNone/>
            </a:pPr>
            <a:r>
              <a:rPr b="1" lang="en" sz="1500"/>
              <a:t>Installs</a:t>
            </a:r>
            <a:r>
              <a:rPr lang="en" sz="1500"/>
              <a:t>: Number of user installed the app</a:t>
            </a:r>
            <a:endParaRPr sz="1500"/>
          </a:p>
          <a:p>
            <a:pPr indent="0" lvl="0" marL="0" rtl="0" algn="l">
              <a:lnSpc>
                <a:spcPct val="115000"/>
              </a:lnSpc>
              <a:spcBef>
                <a:spcPts val="0"/>
              </a:spcBef>
              <a:spcAft>
                <a:spcPts val="0"/>
              </a:spcAft>
              <a:buNone/>
            </a:pPr>
            <a:r>
              <a:rPr b="1" lang="en" sz="1500"/>
              <a:t>Type</a:t>
            </a:r>
            <a:r>
              <a:rPr lang="en" sz="1500"/>
              <a:t>: Weather the app is Free or Paid</a:t>
            </a:r>
            <a:endParaRPr sz="1500"/>
          </a:p>
          <a:p>
            <a:pPr indent="0" lvl="0" marL="0" rtl="0" algn="l">
              <a:lnSpc>
                <a:spcPct val="115000"/>
              </a:lnSpc>
              <a:spcBef>
                <a:spcPts val="0"/>
              </a:spcBef>
              <a:spcAft>
                <a:spcPts val="0"/>
              </a:spcAft>
              <a:buNone/>
            </a:pPr>
            <a:r>
              <a:rPr b="1" lang="en" sz="1500"/>
              <a:t>Price</a:t>
            </a:r>
            <a:r>
              <a:rPr lang="en" sz="1500"/>
              <a:t>: Price of the app of paid (0 if free)</a:t>
            </a:r>
            <a:endParaRPr sz="1500"/>
          </a:p>
          <a:p>
            <a:pPr indent="0" lvl="0" marL="0" rtl="0" algn="l">
              <a:lnSpc>
                <a:spcPct val="115000"/>
              </a:lnSpc>
              <a:spcBef>
                <a:spcPts val="0"/>
              </a:spcBef>
              <a:spcAft>
                <a:spcPts val="0"/>
              </a:spcAft>
              <a:buNone/>
            </a:pPr>
            <a:r>
              <a:rPr b="1" lang="en" sz="1500"/>
              <a:t>Content Rating</a:t>
            </a:r>
            <a:r>
              <a:rPr lang="en" sz="1500"/>
              <a:t>: The audience for which the app is Teen/Adult/Everyone</a:t>
            </a:r>
            <a:endParaRPr sz="1500"/>
          </a:p>
          <a:p>
            <a:pPr indent="0" lvl="0" marL="0" rtl="0" algn="l">
              <a:lnSpc>
                <a:spcPct val="115000"/>
              </a:lnSpc>
              <a:spcBef>
                <a:spcPts val="0"/>
              </a:spcBef>
              <a:spcAft>
                <a:spcPts val="0"/>
              </a:spcAft>
              <a:buNone/>
            </a:pPr>
            <a:r>
              <a:rPr b="1" lang="en" sz="1500"/>
              <a:t>Genres</a:t>
            </a:r>
            <a:r>
              <a:rPr lang="en" sz="1500"/>
              <a:t>: The genre under which the app lies</a:t>
            </a:r>
            <a:endParaRPr sz="1500"/>
          </a:p>
          <a:p>
            <a:pPr indent="0" lvl="0" marL="0" rtl="0" algn="l">
              <a:lnSpc>
                <a:spcPct val="115000"/>
              </a:lnSpc>
              <a:spcBef>
                <a:spcPts val="0"/>
              </a:spcBef>
              <a:spcAft>
                <a:spcPts val="0"/>
              </a:spcAft>
              <a:buClr>
                <a:schemeClr val="lt1"/>
              </a:buClr>
              <a:buSzPts val="1100"/>
              <a:buFont typeface="Arial"/>
              <a:buNone/>
            </a:pPr>
            <a:r>
              <a:rPr b="1" lang="en" sz="1500"/>
              <a:t>L</a:t>
            </a:r>
            <a:r>
              <a:rPr b="1" lang="en" sz="1500"/>
              <a:t>ast Updated</a:t>
            </a:r>
            <a:r>
              <a:rPr lang="en" sz="1500"/>
              <a:t>: When was the last time the developer pushed an update</a:t>
            </a:r>
            <a:endParaRPr sz="1500"/>
          </a:p>
          <a:p>
            <a:pPr indent="0" lvl="0" marL="0" rtl="0" algn="l">
              <a:lnSpc>
                <a:spcPct val="115000"/>
              </a:lnSpc>
              <a:spcBef>
                <a:spcPts val="0"/>
              </a:spcBef>
              <a:spcAft>
                <a:spcPts val="0"/>
              </a:spcAft>
              <a:buClr>
                <a:schemeClr val="lt1"/>
              </a:buClr>
              <a:buSzPts val="1100"/>
              <a:buFont typeface="Arial"/>
              <a:buNone/>
            </a:pPr>
            <a:r>
              <a:rPr b="1" lang="en" sz="1500"/>
              <a:t>Current Ver</a:t>
            </a:r>
            <a:r>
              <a:rPr lang="en" sz="1500"/>
              <a:t>: The onging version of the app</a:t>
            </a:r>
            <a:endParaRPr sz="1500"/>
          </a:p>
          <a:p>
            <a:pPr indent="0" lvl="0" marL="0" rtl="0" algn="l">
              <a:lnSpc>
                <a:spcPct val="115000"/>
              </a:lnSpc>
              <a:spcBef>
                <a:spcPts val="0"/>
              </a:spcBef>
              <a:spcAft>
                <a:spcPts val="0"/>
              </a:spcAft>
              <a:buClr>
                <a:schemeClr val="lt1"/>
              </a:buClr>
              <a:buSzPts val="1100"/>
              <a:buFont typeface="Arial"/>
              <a:buNone/>
            </a:pPr>
            <a:r>
              <a:rPr b="1" lang="en" sz="1500"/>
              <a:t>Android Ver</a:t>
            </a:r>
            <a:r>
              <a:rPr lang="en" sz="1500"/>
              <a:t>: The supported android version</a:t>
            </a:r>
            <a:endParaRPr sz="1500"/>
          </a:p>
          <a:p>
            <a:pPr indent="0" lvl="0" marL="0" rtl="0" algn="l">
              <a:spcBef>
                <a:spcPts val="0"/>
              </a:spcBef>
              <a:spcAft>
                <a:spcPts val="0"/>
              </a:spcAft>
              <a:buNone/>
            </a:pPr>
            <a:r>
              <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56"/>
          <p:cNvSpPr/>
          <p:nvPr/>
        </p:nvSpPr>
        <p:spPr>
          <a:xfrm>
            <a:off x="2435534" y="1620000"/>
            <a:ext cx="2075400" cy="3247800"/>
          </a:xfrm>
          <a:prstGeom prst="roundRect">
            <a:avLst>
              <a:gd fmla="val 4989" name="adj"/>
            </a:avLst>
          </a:prstGeom>
          <a:solidFill>
            <a:schemeClr val="lt1"/>
          </a:solidFill>
          <a:ln>
            <a:noFill/>
          </a:ln>
          <a:effectLst>
            <a:outerShdw blurRad="171450" rotWithShape="0" algn="bl" dir="5400000" dist="19050">
              <a:schemeClr val="dk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Figtree"/>
              <a:ea typeface="Figtree"/>
              <a:cs typeface="Figtree"/>
              <a:sym typeface="Figtree"/>
            </a:endParaRPr>
          </a:p>
        </p:txBody>
      </p:sp>
      <p:sp>
        <p:nvSpPr>
          <p:cNvPr id="503" name="Google Shape;503;p56"/>
          <p:cNvSpPr/>
          <p:nvPr/>
        </p:nvSpPr>
        <p:spPr>
          <a:xfrm>
            <a:off x="6840026" y="1620000"/>
            <a:ext cx="2075400" cy="3247800"/>
          </a:xfrm>
          <a:prstGeom prst="roundRect">
            <a:avLst>
              <a:gd fmla="val 4989" name="adj"/>
            </a:avLst>
          </a:prstGeom>
          <a:solidFill>
            <a:schemeClr val="lt1"/>
          </a:solidFill>
          <a:ln>
            <a:noFill/>
          </a:ln>
          <a:effectLst>
            <a:outerShdw blurRad="171450" rotWithShape="0" algn="bl" dir="5400000" dist="19050">
              <a:schemeClr val="dk2">
                <a:alpha val="4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Figtree"/>
              <a:ea typeface="Figtree"/>
              <a:cs typeface="Figtree"/>
              <a:sym typeface="Figtree"/>
            </a:endParaRPr>
          </a:p>
        </p:txBody>
      </p:sp>
      <p:sp>
        <p:nvSpPr>
          <p:cNvPr id="504" name="Google Shape;504;p56"/>
          <p:cNvSpPr/>
          <p:nvPr/>
        </p:nvSpPr>
        <p:spPr>
          <a:xfrm>
            <a:off x="233300" y="1060850"/>
            <a:ext cx="2075400" cy="3247800"/>
          </a:xfrm>
          <a:prstGeom prst="roundRect">
            <a:avLst>
              <a:gd fmla="val 4989" name="adj"/>
            </a:avLst>
          </a:prstGeom>
          <a:solidFill>
            <a:schemeClr val="lt1"/>
          </a:solidFill>
          <a:ln>
            <a:noFill/>
          </a:ln>
          <a:effectLst>
            <a:outerShdw blurRad="171450" rotWithShape="0" algn="bl" dir="5400000" dist="19050">
              <a:schemeClr val="lt2">
                <a:alpha val="64999"/>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Figtree"/>
              <a:ea typeface="Figtree"/>
              <a:cs typeface="Figtree"/>
              <a:sym typeface="Figtree"/>
            </a:endParaRPr>
          </a:p>
        </p:txBody>
      </p:sp>
      <p:sp>
        <p:nvSpPr>
          <p:cNvPr id="505" name="Google Shape;505;p56"/>
          <p:cNvSpPr/>
          <p:nvPr/>
        </p:nvSpPr>
        <p:spPr>
          <a:xfrm>
            <a:off x="4637767" y="1060850"/>
            <a:ext cx="2075400" cy="3247800"/>
          </a:xfrm>
          <a:prstGeom prst="roundRect">
            <a:avLst>
              <a:gd fmla="val 4989" name="adj"/>
            </a:avLst>
          </a:prstGeom>
          <a:solidFill>
            <a:schemeClr val="lt1"/>
          </a:solidFill>
          <a:ln>
            <a:noFill/>
          </a:ln>
          <a:effectLst>
            <a:outerShdw blurRad="171450" rotWithShape="0" algn="bl" dir="5400000" dist="19050">
              <a:schemeClr val="lt2">
                <a:alpha val="64999"/>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lt1"/>
              </a:solidFill>
              <a:latin typeface="Figtree"/>
              <a:ea typeface="Figtree"/>
              <a:cs typeface="Figtree"/>
              <a:sym typeface="Figtree"/>
            </a:endParaRPr>
          </a:p>
        </p:txBody>
      </p:sp>
      <p:sp>
        <p:nvSpPr>
          <p:cNvPr id="506" name="Google Shape;506;p56"/>
          <p:cNvSpPr txBox="1"/>
          <p:nvPr>
            <p:ph type="title"/>
          </p:nvPr>
        </p:nvSpPr>
        <p:spPr>
          <a:xfrm>
            <a:off x="230075" y="58625"/>
            <a:ext cx="2500500" cy="172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SWOT</a:t>
            </a:r>
            <a:endParaRPr/>
          </a:p>
        </p:txBody>
      </p:sp>
      <p:sp>
        <p:nvSpPr>
          <p:cNvPr id="507" name="Google Shape;507;p56"/>
          <p:cNvSpPr txBox="1"/>
          <p:nvPr>
            <p:ph idx="3" type="title"/>
          </p:nvPr>
        </p:nvSpPr>
        <p:spPr>
          <a:xfrm>
            <a:off x="228600" y="457200"/>
            <a:ext cx="4160400" cy="464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OVERVIEW OF ANALYSIS</a:t>
            </a:r>
            <a:endParaRPr/>
          </a:p>
        </p:txBody>
      </p:sp>
      <p:sp>
        <p:nvSpPr>
          <p:cNvPr id="508" name="Google Shape;508;p56"/>
          <p:cNvSpPr txBox="1"/>
          <p:nvPr>
            <p:ph idx="1" type="body"/>
          </p:nvPr>
        </p:nvSpPr>
        <p:spPr>
          <a:xfrm>
            <a:off x="429325" y="2327750"/>
            <a:ext cx="1683300" cy="714000"/>
          </a:xfrm>
          <a:prstGeom prst="rect">
            <a:avLst/>
          </a:prstGeom>
        </p:spPr>
        <p:txBody>
          <a:bodyPr anchorCtr="0" anchor="t" bIns="0" lIns="0" spcFirstLastPara="1" rIns="0" wrap="square" tIns="0">
            <a:noAutofit/>
          </a:bodyPr>
          <a:lstStyle/>
          <a:p>
            <a:pPr indent="-177800" lvl="0" marL="285750" rtl="0" algn="l">
              <a:spcBef>
                <a:spcPts val="0"/>
              </a:spcBef>
              <a:spcAft>
                <a:spcPts val="1000"/>
              </a:spcAft>
              <a:buSzPts val="1000"/>
              <a:buChar char="⟶"/>
            </a:pPr>
            <a:r>
              <a:rPr lang="en"/>
              <a:t>Understand the  structure of the  dore</a:t>
            </a:r>
            <a:r>
              <a:rPr lang="en"/>
              <a:t>ataset and clean  data bef</a:t>
            </a:r>
            <a:r>
              <a:rPr lang="en"/>
              <a:t> analysis</a:t>
            </a:r>
            <a:endParaRPr/>
          </a:p>
        </p:txBody>
      </p:sp>
      <p:sp>
        <p:nvSpPr>
          <p:cNvPr id="509" name="Google Shape;509;p56"/>
          <p:cNvSpPr txBox="1"/>
          <p:nvPr>
            <p:ph idx="4" type="subTitle"/>
          </p:nvPr>
        </p:nvSpPr>
        <p:spPr>
          <a:xfrm>
            <a:off x="429350" y="1286000"/>
            <a:ext cx="1683300" cy="4317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lt1"/>
              </a:buClr>
              <a:buSzPts val="1100"/>
              <a:buNone/>
            </a:pPr>
            <a:r>
              <a:rPr lang="en"/>
              <a:t>DATA CLEANING</a:t>
            </a:r>
            <a:endParaRPr/>
          </a:p>
        </p:txBody>
      </p:sp>
      <p:sp>
        <p:nvSpPr>
          <p:cNvPr id="510" name="Google Shape;510;p56"/>
          <p:cNvSpPr txBox="1"/>
          <p:nvPr>
            <p:ph idx="5" type="body"/>
          </p:nvPr>
        </p:nvSpPr>
        <p:spPr>
          <a:xfrm>
            <a:off x="4833800" y="2529900"/>
            <a:ext cx="1683300" cy="714000"/>
          </a:xfrm>
          <a:prstGeom prst="rect">
            <a:avLst/>
          </a:prstGeom>
        </p:spPr>
        <p:txBody>
          <a:bodyPr anchorCtr="0" anchor="t" bIns="0" lIns="0" spcFirstLastPara="1" rIns="0" wrap="square" tIns="0">
            <a:noAutofit/>
          </a:bodyPr>
          <a:lstStyle/>
          <a:p>
            <a:pPr indent="-177800" lvl="0" marL="285750" rtl="0" algn="l">
              <a:spcBef>
                <a:spcPts val="0"/>
              </a:spcBef>
              <a:spcAft>
                <a:spcPts val="1000"/>
              </a:spcAft>
              <a:buSzPts val="1000"/>
              <a:buChar char="⟶"/>
            </a:pPr>
            <a:r>
              <a:rPr lang="en"/>
              <a:t>Formulate a  statistical model to  forecast an  outcome using  relevant predictors</a:t>
            </a:r>
            <a:endParaRPr/>
          </a:p>
        </p:txBody>
      </p:sp>
      <p:sp>
        <p:nvSpPr>
          <p:cNvPr id="511" name="Google Shape;511;p56"/>
          <p:cNvSpPr txBox="1"/>
          <p:nvPr>
            <p:ph idx="6" type="subTitle"/>
          </p:nvPr>
        </p:nvSpPr>
        <p:spPr>
          <a:xfrm>
            <a:off x="4833813" y="1286000"/>
            <a:ext cx="1683300" cy="4317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lt1"/>
              </a:buClr>
              <a:buSzPts val="1100"/>
              <a:buNone/>
            </a:pPr>
            <a:r>
              <a:rPr lang="en"/>
              <a:t>PREDICTIVE MODELING</a:t>
            </a:r>
            <a:endParaRPr/>
          </a:p>
        </p:txBody>
      </p:sp>
      <p:sp>
        <p:nvSpPr>
          <p:cNvPr id="512" name="Google Shape;512;p56"/>
          <p:cNvSpPr txBox="1"/>
          <p:nvPr>
            <p:ph idx="7" type="body"/>
          </p:nvPr>
        </p:nvSpPr>
        <p:spPr>
          <a:xfrm>
            <a:off x="2631575" y="2943075"/>
            <a:ext cx="1683300" cy="714000"/>
          </a:xfrm>
          <a:prstGeom prst="rect">
            <a:avLst/>
          </a:prstGeom>
        </p:spPr>
        <p:txBody>
          <a:bodyPr anchorCtr="0" anchor="t" bIns="0" lIns="0" spcFirstLastPara="1" rIns="0" wrap="square" tIns="0">
            <a:noAutofit/>
          </a:bodyPr>
          <a:lstStyle/>
          <a:p>
            <a:pPr indent="-177800" lvl="0" marL="285750" rtl="0" algn="l">
              <a:spcBef>
                <a:spcPts val="0"/>
              </a:spcBef>
              <a:spcAft>
                <a:spcPts val="1000"/>
              </a:spcAft>
              <a:buSzPts val="1000"/>
              <a:buChar char="⟶"/>
            </a:pPr>
            <a:r>
              <a:rPr lang="en"/>
              <a:t>Uncover initial  patterns,  characteristics, and  points of interest  using visual  exploration</a:t>
            </a:r>
            <a:endParaRPr/>
          </a:p>
        </p:txBody>
      </p:sp>
      <p:sp>
        <p:nvSpPr>
          <p:cNvPr id="513" name="Google Shape;513;p56"/>
          <p:cNvSpPr txBox="1"/>
          <p:nvPr>
            <p:ph idx="8" type="subTitle"/>
          </p:nvPr>
        </p:nvSpPr>
        <p:spPr>
          <a:xfrm>
            <a:off x="2631588" y="1845150"/>
            <a:ext cx="1683300" cy="431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a:t>DATA EXPLORATION</a:t>
            </a:r>
            <a:endParaRPr/>
          </a:p>
        </p:txBody>
      </p:sp>
      <p:sp>
        <p:nvSpPr>
          <p:cNvPr id="514" name="Google Shape;514;p56"/>
          <p:cNvSpPr txBox="1"/>
          <p:nvPr>
            <p:ph idx="9" type="body"/>
          </p:nvPr>
        </p:nvSpPr>
        <p:spPr>
          <a:xfrm>
            <a:off x="7036075" y="2360650"/>
            <a:ext cx="1683300" cy="714000"/>
          </a:xfrm>
          <a:prstGeom prst="rect">
            <a:avLst/>
          </a:prstGeom>
        </p:spPr>
        <p:txBody>
          <a:bodyPr anchorCtr="0" anchor="t" bIns="0" lIns="0" spcFirstLastPara="1" rIns="0" wrap="square" tIns="0">
            <a:noAutofit/>
          </a:bodyPr>
          <a:lstStyle/>
          <a:p>
            <a:pPr indent="-177800" lvl="0" marL="285750" rtl="0" algn="l">
              <a:spcBef>
                <a:spcPts val="0"/>
              </a:spcBef>
              <a:spcAft>
                <a:spcPts val="1000"/>
              </a:spcAft>
              <a:buSzPts val="1000"/>
              <a:buChar char="⟶"/>
            </a:pPr>
            <a:r>
              <a:rPr lang="en"/>
              <a:t>Making</a:t>
            </a:r>
            <a:r>
              <a:rPr lang="en"/>
              <a:t> the insights more </a:t>
            </a:r>
            <a:r>
              <a:rPr lang="en"/>
              <a:t>readable</a:t>
            </a:r>
            <a:r>
              <a:rPr lang="en"/>
              <a:t> and </a:t>
            </a:r>
            <a:r>
              <a:rPr lang="en"/>
              <a:t>understandable</a:t>
            </a:r>
            <a:r>
              <a:rPr lang="en"/>
              <a:t> for the clients</a:t>
            </a:r>
            <a:endParaRPr/>
          </a:p>
        </p:txBody>
      </p:sp>
      <p:sp>
        <p:nvSpPr>
          <p:cNvPr id="515" name="Google Shape;515;p56"/>
          <p:cNvSpPr txBox="1"/>
          <p:nvPr>
            <p:ph idx="13" type="subTitle"/>
          </p:nvPr>
        </p:nvSpPr>
        <p:spPr>
          <a:xfrm>
            <a:off x="7036075" y="1845150"/>
            <a:ext cx="1683300" cy="431700"/>
          </a:xfrm>
          <a:prstGeom prst="rect">
            <a:avLst/>
          </a:prstGeom>
        </p:spPr>
        <p:txBody>
          <a:bodyPr anchorCtr="0" anchor="t" bIns="0" lIns="0" spcFirstLastPara="1" rIns="0" wrap="square" tIns="0">
            <a:noAutofit/>
          </a:bodyPr>
          <a:lstStyle/>
          <a:p>
            <a:pPr indent="0" lvl="0" marL="0" rtl="0" algn="l">
              <a:spcBef>
                <a:spcPts val="0"/>
              </a:spcBef>
              <a:spcAft>
                <a:spcPts val="0"/>
              </a:spcAft>
              <a:buClr>
                <a:schemeClr val="lt1"/>
              </a:buClr>
              <a:buSzPts val="1100"/>
              <a:buNone/>
            </a:pPr>
            <a:r>
              <a:rPr lang="en"/>
              <a:t>DATA </a:t>
            </a:r>
            <a:r>
              <a:rPr lang="en"/>
              <a:t>VISUALIZATION</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ark mode gradients">
  <a:themeElements>
    <a:clrScheme name="Simple Light">
      <a:dk1>
        <a:srgbClr val="FFFFFF"/>
      </a:dk1>
      <a:lt1>
        <a:srgbClr val="000000"/>
      </a:lt1>
      <a:dk2>
        <a:srgbClr val="FF6234"/>
      </a:dk2>
      <a:lt2>
        <a:srgbClr val="AB4FF6"/>
      </a:lt2>
      <a:accent1>
        <a:srgbClr val="202124"/>
      </a:accent1>
      <a:accent2>
        <a:srgbClr val="F7F2F1"/>
      </a:accent2>
      <a:accent3>
        <a:srgbClr val="BABCC2"/>
      </a:accent3>
      <a:accent4>
        <a:srgbClr val="FCE5CD"/>
      </a:accent4>
      <a:accent5>
        <a:srgbClr val="FF5F79"/>
      </a:accent5>
      <a:accent6>
        <a:srgbClr val="D20972"/>
      </a:accent6>
      <a:hlink>
        <a:srgbClr val="3C78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